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5" r:id="rId1"/>
  </p:sldMasterIdLst>
  <p:notesMasterIdLst>
    <p:notesMasterId r:id="rId83"/>
  </p:notesMasterIdLst>
  <p:handoutMasterIdLst>
    <p:handoutMasterId r:id="rId84"/>
  </p:handoutMasterIdLst>
  <p:sldIdLst>
    <p:sldId id="256" r:id="rId2"/>
    <p:sldId id="257" r:id="rId3"/>
    <p:sldId id="258" r:id="rId4"/>
    <p:sldId id="259" r:id="rId5"/>
    <p:sldId id="260" r:id="rId6"/>
    <p:sldId id="261" r:id="rId7"/>
    <p:sldId id="322" r:id="rId8"/>
    <p:sldId id="323" r:id="rId9"/>
    <p:sldId id="325" r:id="rId10"/>
    <p:sldId id="324" r:id="rId11"/>
    <p:sldId id="326" r:id="rId12"/>
    <p:sldId id="262" r:id="rId13"/>
    <p:sldId id="327" r:id="rId14"/>
    <p:sldId id="264" r:id="rId15"/>
    <p:sldId id="266" r:id="rId16"/>
    <p:sldId id="267" r:id="rId17"/>
    <p:sldId id="328" r:id="rId18"/>
    <p:sldId id="268" r:id="rId19"/>
    <p:sldId id="269" r:id="rId20"/>
    <p:sldId id="270" r:id="rId21"/>
    <p:sldId id="271" r:id="rId22"/>
    <p:sldId id="332" r:id="rId23"/>
    <p:sldId id="272" r:id="rId24"/>
    <p:sldId id="331" r:id="rId25"/>
    <p:sldId id="330"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318"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33" r:id="rId71"/>
    <p:sldId id="340" r:id="rId72"/>
    <p:sldId id="334" r:id="rId73"/>
    <p:sldId id="335" r:id="rId74"/>
    <p:sldId id="336" r:id="rId75"/>
    <p:sldId id="337" r:id="rId76"/>
    <p:sldId id="338" r:id="rId77"/>
    <p:sldId id="317" r:id="rId78"/>
    <p:sldId id="339" r:id="rId79"/>
    <p:sldId id="319" r:id="rId80"/>
    <p:sldId id="320" r:id="rId81"/>
    <p:sldId id="321" r:id="rId82"/>
  </p:sldIdLst>
  <p:sldSz cx="9144000" cy="6858000" type="screen4x3"/>
  <p:notesSz cx="6858000" cy="9144000"/>
  <p:defaultTextStyle>
    <a:defPPr>
      <a:defRPr lang="zh-CN"/>
    </a:defPPr>
    <a:lvl1pPr algn="l" rtl="0" fontAlgn="base">
      <a:spcBef>
        <a:spcPct val="0"/>
      </a:spcBef>
      <a:spcAft>
        <a:spcPct val="0"/>
      </a:spcAft>
      <a:buFont typeface="Arial" panose="020B0604020202020204" pitchFamily="34" charset="0"/>
      <a:defRPr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35" autoAdjust="0"/>
    <p:restoredTop sz="94756" autoAdjust="0"/>
  </p:normalViewPr>
  <p:slideViewPr>
    <p:cSldViewPr>
      <p:cViewPr varScale="1">
        <p:scale>
          <a:sx n="140" d="100"/>
          <a:sy n="140" d="100"/>
        </p:scale>
        <p:origin x="768" y="126"/>
      </p:cViewPr>
      <p:guideLst>
        <p:guide orient="horz" pos="2160"/>
        <p:guide pos="2880"/>
      </p:guideLst>
    </p:cSldViewPr>
  </p:slideViewPr>
  <p:outlineViewPr>
    <p:cViewPr>
      <p:scale>
        <a:sx n="33" d="100"/>
        <a:sy n="33" d="100"/>
      </p:scale>
      <p:origin x="0" y="63518"/>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89"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T. Sun" userId="d8e846cab07525bd" providerId="LiveId" clId="{F3E53DB9-6B08-46CD-871B-6D4AC96AA2B5}"/>
    <pc:docChg chg="modSld">
      <pc:chgData name="X.T. Sun" userId="d8e846cab07525bd" providerId="LiveId" clId="{F3E53DB9-6B08-46CD-871B-6D4AC96AA2B5}" dt="2024-04-16T07:47:01.102" v="2" actId="9405"/>
      <pc:docMkLst>
        <pc:docMk/>
      </pc:docMkLst>
      <pc:sldChg chg="addSp mod">
        <pc:chgData name="X.T. Sun" userId="d8e846cab07525bd" providerId="LiveId" clId="{F3E53DB9-6B08-46CD-871B-6D4AC96AA2B5}" dt="2024-04-16T07:47:01.102" v="2" actId="9405"/>
        <pc:sldMkLst>
          <pc:docMk/>
          <pc:sldMk cId="0" sldId="258"/>
        </pc:sldMkLst>
        <pc:inkChg chg="add">
          <ac:chgData name="X.T. Sun" userId="d8e846cab07525bd" providerId="LiveId" clId="{F3E53DB9-6B08-46CD-871B-6D4AC96AA2B5}" dt="2024-04-16T07:46:54.213" v="0" actId="9405"/>
          <ac:inkMkLst>
            <pc:docMk/>
            <pc:sldMk cId="0" sldId="258"/>
            <ac:inkMk id="2" creationId="{B517E40F-2896-AFAF-50EC-558F6A896C8B}"/>
          </ac:inkMkLst>
        </pc:inkChg>
        <pc:inkChg chg="add">
          <ac:chgData name="X.T. Sun" userId="d8e846cab07525bd" providerId="LiveId" clId="{F3E53DB9-6B08-46CD-871B-6D4AC96AA2B5}" dt="2024-04-16T07:46:56.836" v="1" actId="9405"/>
          <ac:inkMkLst>
            <pc:docMk/>
            <pc:sldMk cId="0" sldId="258"/>
            <ac:inkMk id="3" creationId="{47019D58-F01A-4736-2CFF-825BD8AEC4E7}"/>
          </ac:inkMkLst>
        </pc:inkChg>
        <pc:inkChg chg="add">
          <ac:chgData name="X.T. Sun" userId="d8e846cab07525bd" providerId="LiveId" clId="{F3E53DB9-6B08-46CD-871B-6D4AC96AA2B5}" dt="2024-04-16T07:47:01.102" v="2" actId="9405"/>
          <ac:inkMkLst>
            <pc:docMk/>
            <pc:sldMk cId="0" sldId="258"/>
            <ac:inkMk id="4" creationId="{74801D8C-F8E2-9366-39D4-3828655B9240}"/>
          </ac:inkMkLst>
        </pc:ink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id="{0891D15C-93BC-3301-EB95-5F9A9A997C56}"/>
              </a:ext>
            </a:extLst>
          </p:cNvPr>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a:buFontTx/>
              <a:buNone/>
              <a:defRPr kumimoji="1" sz="1200">
                <a:ea typeface="宋体" panose="02010600030101010101" pitchFamily="2" charset="-122"/>
              </a:defRPr>
            </a:lvl1pPr>
          </a:lstStyle>
          <a:p>
            <a:pPr>
              <a:defRPr/>
            </a:pPr>
            <a:endParaRPr lang="en-US" altLang="zh-CN"/>
          </a:p>
        </p:txBody>
      </p:sp>
      <p:sp>
        <p:nvSpPr>
          <p:cNvPr id="135171" name="Rectangle 3">
            <a:extLst>
              <a:ext uri="{FF2B5EF4-FFF2-40B4-BE49-F238E27FC236}">
                <a16:creationId xmlns:a16="http://schemas.microsoft.com/office/drawing/2014/main" id="{3286D341-F320-194B-4840-35BB09CC29B8}"/>
              </a:ext>
            </a:extLst>
          </p:cNvPr>
          <p:cNvSpPr>
            <a:spLocks noGrp="1" noChangeArrowheads="1"/>
          </p:cNvSpPr>
          <p:nvPr>
            <p:ph type="dt" sz="quarter"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buFontTx/>
              <a:buNone/>
              <a:defRPr kumimoji="1" sz="1200">
                <a:ea typeface="宋体" panose="02010600030101010101" pitchFamily="2" charset="-122"/>
              </a:defRPr>
            </a:lvl1pPr>
          </a:lstStyle>
          <a:p>
            <a:pPr>
              <a:defRPr/>
            </a:pPr>
            <a:endParaRPr lang="en-US" altLang="zh-CN"/>
          </a:p>
        </p:txBody>
      </p:sp>
      <p:sp>
        <p:nvSpPr>
          <p:cNvPr id="135172" name="Rectangle 4">
            <a:extLst>
              <a:ext uri="{FF2B5EF4-FFF2-40B4-BE49-F238E27FC236}">
                <a16:creationId xmlns:a16="http://schemas.microsoft.com/office/drawing/2014/main" id="{810A71C9-095D-4DBB-F165-3927BD3DDAC7}"/>
              </a:ext>
            </a:extLst>
          </p:cNvPr>
          <p:cNvSpPr>
            <a:spLocks noGrp="1" noChangeArrowheads="1"/>
          </p:cNvSpPr>
          <p:nvPr>
            <p:ph type="ftr" sz="quarter" idx="2"/>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l">
              <a:buFontTx/>
              <a:buNone/>
              <a:defRPr kumimoji="1" sz="1200">
                <a:ea typeface="宋体" panose="02010600030101010101" pitchFamily="2" charset="-122"/>
              </a:defRPr>
            </a:lvl1pPr>
          </a:lstStyle>
          <a:p>
            <a:pPr>
              <a:defRPr/>
            </a:pPr>
            <a:endParaRPr lang="en-US" altLang="zh-CN"/>
          </a:p>
        </p:txBody>
      </p:sp>
      <p:sp>
        <p:nvSpPr>
          <p:cNvPr id="135173" name="Rectangle 5">
            <a:extLst>
              <a:ext uri="{FF2B5EF4-FFF2-40B4-BE49-F238E27FC236}">
                <a16:creationId xmlns:a16="http://schemas.microsoft.com/office/drawing/2014/main" id="{2815C60D-6D62-A3BE-002E-605851622778}"/>
              </a:ext>
            </a:extLst>
          </p:cNvPr>
          <p:cNvSpPr>
            <a:spLocks noGrp="1" noChangeArrowheads="1"/>
          </p:cNvSpPr>
          <p:nvPr>
            <p:ph type="sldNum" sz="quarter" idx="3"/>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a:defRPr sz="1200">
                <a:solidFill>
                  <a:srgbClr val="B5A788"/>
                </a:solidFill>
              </a:defRPr>
            </a:lvl1pPr>
          </a:lstStyle>
          <a:p>
            <a:fld id="{61D7C0A7-7D60-4EF5-A211-CF6790892899}" type="slidenum">
              <a:rPr lang="en-US" altLang="zh-CN"/>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7:46:54.213"/>
    </inkml:context>
    <inkml:brush xml:id="br0">
      <inkml:brushProperty name="width" value="0.05" units="cm"/>
      <inkml:brushProperty name="height" value="0.05" units="cm"/>
      <inkml:brushProperty name="color" value="#33CCFF"/>
    </inkml:brush>
  </inkml:definitions>
  <inkml:trace contextRef="#ctx0" brushRef="#br0">318 141 8432 0 0,'-28'75'83'0'0,"-4"18"51"0"0,31-90-127 0 0,0-1-1 0 0,1 0 1 0 0,-1 1-1 0 0,-1-1 1 0 0,1 0-1 0 0,0 1 1 0 0,0-1-1 0 0,-1 0 1 0 0,1 0-1 0 0,-1 0 1 0 0,0 0 0 0 0,0-1-1 0 0,0 1 1 0 0,1 0-1 0 0,-1-1 1 0 0,-1 1-1 0 0,1-1 1 0 0,0 0-1 0 0,0 1 1 0 0,-1-1-1 0 0,1 0 1 0 0,0-1-1 0 0,-3 2 1 0 0,-11 5 19 0 0,13-5-21 0 0,-1-1 0 0 0,0 2 0 0 0,1-1 0 0 0,0 0 0 0 0,-1 1 0 0 0,1-1 0 0 0,0 1 0 0 0,0 0 0 0 0,-4 6 0 0 0,-20 47 66 0 0,13-11-63 0 0,0 33 3 0 0,11-47-9 0 0,2-1 1 0 0,0 1-1 0 0,2-1 0 0 0,8 52 1 0 0,-7-71-3 0 0,1-1 0 0 0,0 0 0 0 0,1 0 0 0 0,0-1 0 0 0,0 1 0 0 0,1-1 0 0 0,0 0 0 0 0,1 0 0 0 0,0 0 0 0 0,0-1 0 0 0,1 0 0 0 0,0 0 0 0 0,0-1 0 0 0,16 13 0 0 0,71 58 0 0 0,-87-72 0 0 0,0-1 0 0 0,1-1 0 0 0,-1 1 0 0 0,1-1 0 0 0,0-1 0 0 0,0 1 0 0 0,0-1 0 0 0,10 2 0 0 0,108 24 0 0 0,-101-25 0 0 0,0 0 1 0 0,27-1-1 0 0,101 1 15 0 0,-125-3 1 0 0,0-1 1 0 0,0-2 0 0 0,0 0 0 0 0,40-10-1 0 0,-28 4 11 0 0,112-22 205 0 0,-129 24-196 0 0,-12 4-4 0 0,0-2 0 0 0,0 1 0 0 0,0-1-1 0 0,11-7 1 0 0,2-1 15 0 0,-1-1 0 0 0,36-27 0 0 0,-48 31-36 0 0,0 0 0 0 0,0-1 0 0 0,-1-1 0 0 0,0 0-1 0 0,-1 0 1 0 0,0 0 0 0 0,-1-1 0 0 0,8-16 0 0 0,3-14 104 0 0,20-72 0 0 0,-21 57-39 0 0,-15 48-66 0 0,0 0 0 0 0,-1 0 0 0 0,0-1 0 0 0,-1 1 0 0 0,0 0 0 0 0,0-1 0 0 0,-1 1 0 0 0,0 0 0 0 0,0-1 0 0 0,-4-17 0 0 0,0 3 11 0 0,4 16-11 0 0,-2 0 0 0 0,1 0 0 0 0,-1 0 0 0 0,0 1 0 0 0,-6-15 0 0 0,-2-1 1 0 0,0 0 1 0 0,-2 1-1 0 0,-1 1 0 0 0,-1 0 1 0 0,0 1-1 0 0,-2 0 0 0 0,0 1 1 0 0,-1 1-1 0 0,-1 0 0 0 0,0 1 1 0 0,-27-17-1 0 0,13 14 34 0 0,-2 1 0 0 0,0 2 1 0 0,-1 1-1 0 0,0 1 0 0 0,-1 3 0 0 0,-1 0 0 0 0,0 3 1 0 0,0 1-1 0 0,-1 2 0 0 0,-62-3 0 0 0,21 7 96 0 0,-107 10 0 0 0,145-4-98 0 0,0 3-1 0 0,1 1 0 0 0,0 2 0 0 0,-55 22 1 0 0,84-29-12 0 0,1 1 1 0 0,-1 1 0 0 0,1 0-1 0 0,0 0 1 0 0,0 1 0 0 0,1 0-1 0 0,0 1 1 0 0,0 0 0 0 0,0 0 0 0 0,1 1-1 0 0,0 0 1 0 0,-7 9 0 0 0,-9 18 33 0 0,2 1 1 0 0,1 0-1 0 0,2 1 1 0 0,1 1-1 0 0,3 1 1 0 0,-18 62-1 0 0,24-57-331 0 0,2-1 0 0 0,2 1 0 0 0,1 0 0 0 0,5 77 0 0 0,-1-109-7554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3T06:32:15.579"/>
    </inkml:context>
    <inkml:brush xml:id="br0">
      <inkml:brushProperty name="width" value="0.05" units="cm"/>
      <inkml:brushProperty name="height" value="0.05" units="cm"/>
      <inkml:brushProperty name="color" value="#33CCFF"/>
    </inkml:brush>
  </inkml:definitions>
  <inkml:trace contextRef="#ctx0" brushRef="#br0">0 1 6824 0 0,'0'0'3208'0'0,"4"0"-2895"0"0,0 1-285 0 0,134 16 499 0 0,143 39-1 0 0,-267-53-511 0 0,227 65 88 0 0,-11 14-35 0 0,-124-41 4 0 0,2-5 1 0 0,166 34 0 0 0,-155-53 11 0 0,1-6 0 0 0,208-6 0 0 0,-219-8 36 0 0,351-31 63 0 0,-45-3 55 0 0,-302 30-180 0 0,127-1 113 0 0,381 36-1 0 0,-326 11-88 0 0,-223-25-74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3T06:32:37.245"/>
    </inkml:context>
    <inkml:brush xml:id="br0">
      <inkml:brushProperty name="width" value="0.05" units="cm"/>
      <inkml:brushProperty name="height" value="0.05" units="cm"/>
      <inkml:brushProperty name="color" value="#33CCFF"/>
    </inkml:brush>
  </inkml:definitions>
  <inkml:trace contextRef="#ctx0" brushRef="#br0">0 223 7136 0 0,'8'2'24'0'0,"16"4"138"0"0,1-1 0 0 0,0-2 0 0 0,0 0-1 0 0,0-1 1 0 0,0-2 0 0 0,0-1 0 0 0,29-4 0 0 0,-23 1 12 0 0,-1-2 0 0 0,0-2 1 0 0,33-11-1 0 0,-36 9-162 0 0,123-51 312 0 0,-99 39-214 0 0,1 3 0 0 0,0 2 0 0 0,2 2 0 0 0,0 2 0 0 0,0 3 0 0 0,109-6 0 0 0,-126 14-106 0 0,20-2 1 0 0,1 3 1 0 0,109 12-1 0 0,57 5 97 0 0,439-23-1 0 0,-386-16-149 0 0,292 16 0 0 0,-521 9 32 0 0,260 16-43 0 0,317 89-132 0 0,-129-15 230 0 0,-333-76 11 0 0,195-3-1 0 0,162-33 9 0 0,-137 3-15 0 0,-274 13-35 0 0,123 0 18 0 0,493 35 92 0 0,-199-20-102 0 0,-235-10-14 0 0,105-10-2 0 0,-206 1 0 0 0,979 1 114 0 0,109 23 872 0 0,15 1-414 0 0,-1117-9-544 0 0,541 38 49 0 0,-357-14-54 0 0,-108-10-1 0 0,93 10-4 0 0,-99-13-2 0 0,96 6 1 0 0,-98-7 6 0 0,-99-7-13 0 0,275 19 9 0 0,1476 26 326 0 0,-408-66 31 0 0,-1166-5-1936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3T06:32:37.883"/>
    </inkml:context>
    <inkml:brush xml:id="br0">
      <inkml:brushProperty name="width" value="0.05" units="cm"/>
      <inkml:brushProperty name="height" value="0.05" units="cm"/>
      <inkml:brushProperty name="color" value="#33CCFF"/>
    </inkml:brush>
  </inkml:definitions>
  <inkml:trace contextRef="#ctx0" brushRef="#br0">0 108 6424 0 0,'93'20'42'0'0,"303"60"747"0"0,-298-65-564 0 0,1-5-1 0 0,109-3 1 0 0,361-47 430 0 0,-383 15-548 0 0,263-40 379 0 0,524-38 881 0 0,-701 96-1128 0 0,320 35 0 0 0,-474-20-149 0 0,-3-3-2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3T06:33:20.855"/>
    </inkml:context>
    <inkml:brush xml:id="br0">
      <inkml:brushProperty name="width" value="0.05" units="cm"/>
      <inkml:brushProperty name="height" value="0.05" units="cm"/>
      <inkml:brushProperty name="color" value="#33CCFF"/>
    </inkml:brush>
  </inkml:definitions>
  <inkml:trace contextRef="#ctx0" brushRef="#br0">695 445 3912 0 0,'-20'9'9'0'0,"7"-3"-2"0"0,-15 8 6 0 0,-3 4 0 0 0,-10 15 20 0 0,30-23-26 0 0,-1 0 0 0 0,0-2 0 0 0,0 1 1 0 0,-14 6-1 0 0,-149 78 139 0 0,171-90-141 0 0,0-1 1 0 0,1 1-1 0 0,-1 0 0 0 0,1-1 0 0 0,0 1 0 0 0,0 1 1 0 0,0-1-1 0 0,-4 6 0 0 0,-2 6 7 0 0,1 1-1 0 0,0 0 1 0 0,1 0 0 0 0,1 1-1 0 0,0 0 1 0 0,2 0 0 0 0,0 0-1 0 0,0 1 1 0 0,2-1 0 0 0,0 1-1 0 0,1 20 1 0 0,7 55 25 0 0,-4-80-34 0 0,7 71 11 0 0,4 0 0 0 0,30 106-1 0 0,-5-83 19 0 0,4 0 1 0 0,5-3-1 0 0,4-2 0 0 0,70 103 1 0 0,-108-185-11 0 0,1-1 0 0 0,1 0 0 0 0,1-1 1 0 0,0 0-1 0 0,1-2 0 0 0,1 0 0 0 0,34 24 0 0 0,-37-29-1 0 0,-10-7-8 0 0,0 0-1 0 0,0-1 0 0 0,0 1 1 0 0,1-1-1 0 0,-1 0 0 0 0,1-1 1 0 0,-1 0-1 0 0,1 0 1 0 0,0 0-1 0 0,0 0 0 0 0,0-1 1 0 0,0 0-1 0 0,8 0 1 0 0,23 2 69 0 0,58-6 0 0 0,-81 2-53 0 0,0-1 0 0 0,0-1 0 0 0,0 0 0 0 0,-1-1 0 0 0,1-1 0 0 0,-1 0 0 0 0,0-1 0 0 0,0 0 0 0 0,0-1 0 0 0,15-11 0 0 0,-3-2 74 0 0,0-1 0 0 0,39-44-1 0 0,-38 37-39 0 0,103-111 274 0 0,14-19-239 0 0,-117 127-78 0 0,-2-1 0 0 0,-1-1 0 0 0,-1-1 1 0 0,31-69-1 0 0,-32 60 8 0 0,25-56-12 0 0,30-82 12 0 0,-64 150-1 0 0,-1 0-1 0 0,-1 0 1 0 0,-2-1-1 0 0,-1-1 1 0 0,-2 1-1 0 0,3-60 1 0 0,-8 81-13 0 0,1-41 43 0 0,-2-1 0 0 0,-3 0 0 0 0,-2 1 0 0 0,-2-1 0 0 0,-3 2 0 0 0,-18-57 0 0 0,-7 7 127 0 0,-38-62-24 0 0,67 149-131 0 0,-2 1 1 0 0,1 0-1 0 0,-1 0 0 0 0,-1 1 1 0 0,-1 0-1 0 0,1 1 0 0 0,-2 0 1 0 0,0 1-1 0 0,0 0 1 0 0,0 0-1 0 0,-1 2 0 0 0,-1-1 1 0 0,0 2-1 0 0,0 0 1 0 0,0 0-1 0 0,-1 2 0 0 0,1 0 1 0 0,-31-6-1 0 0,21 7 29 0 0,0 1 0 0 0,0 1 0 0 0,-1 1-1 0 0,1 2 1 0 0,0 0 0 0 0,-1 2 0 0 0,1 0 0 0 0,0 2 0 0 0,1 1 0 0 0,-33 11-1 0 0,-18 19 94 0 0,49-23-122 0 0,-1 1-11 0 0,1 0 0 0 0,0 1 0 0 0,1 2-1 0 0,0 0 1 0 0,2 2 0 0 0,0 1 0 0 0,-21 24 0 0 0,14-10 22 0 0,2 2 1 0 0,2 0-1 0 0,1 2 0 0 0,2 1 0 0 0,-25 59 0 0 0,-46 112-5 0 0,-18 79 131 0 0,102-263-141 0 0,-10 32 20 0 0,2 1 0 0 0,3 1 1 0 0,2 0-1 0 0,-7 117 0 0 0,19-160-29 0 0,0 1 0 0 0,1-1-1 0 0,7 31 1 0 0,-2-13 1 0 0,-2-6-10 0 0,2 0-1 0 0,1-1 1 0 0,2 0-1 0 0,0 0 1 0 0,2-1-1 0 0,17 32 1 0 0,-14-32 18 0 0,0-1 1 0 0,3 0 0 0 0,0-2-1 0 0,26 30 1 0 0,-35-45-17 0 0,1 0 0 0 0,0-1 0 0 0,1 0 0 0 0,0-1 0 0 0,0 0 1 0 0,0-1-1 0 0,1 0 0 0 0,-1 0 0 0 0,2-1 0 0 0,-1-1 0 0 0,0 0 0 0 0,1 0 1 0 0,16 2-1 0 0,-10-4 1 0 0,-1 0 1 0 0,1-1-1 0 0,0-1 1 0 0,-1-1 0 0 0,1 0-1 0 0,0-1 1 0 0,-1-1-1 0 0,0-1 1 0 0,1 0 0 0 0,-1-2-1 0 0,-1 1 1 0 0,1-2-1 0 0,-1 0 1 0 0,0-2 0 0 0,-1 1-1 0 0,0-2 1 0 0,0 0-1 0 0,-1-1 1 0 0,18-17 0 0 0,1-5-2 0 0,-2-1 0 0 0,-2-2 0 0 0,-1 0 0 0 0,46-80 0 0 0,-61 88-7 0 0,0 1 1 0 0,-2-2-1 0 0,-1 0 1 0 0,-1 0-1 0 0,-1-1 0 0 0,-2 0 1 0 0,-1 0-1 0 0,1-52 0 0 0,-6 38-1 0 0,-2 0-1 0 0,-1 0 0 0 0,-3 0 0 0 0,-2 1 1 0 0,-17-55-1 0 0,16 68 0 0 0,-1 1 0 0 0,-2 0 0 0 0,-1 1 0 0 0,-1 1 0 0 0,-1 0 0 0 0,-2 1 0 0 0,-1 1 0 0 0,-28-33 0 0 0,41 53 0 0 0,-1 0 0 0 0,1 0 0 0 0,-1 1 0 0 0,0 0 0 0 0,0 0 0 0 0,-10-5 0 0 0,-83-33 0 0 0,91 40 0 0 0,1 0 0 0 0,0 0 0 0 0,-1 1 0 0 0,1 0 0 0 0,-1 1 0 0 0,1-1 0 0 0,-1 1 0 0 0,1 1 0 0 0,-14 2 0 0 0,-12 0 0 0 0,12-2 0 0 0,0 2 0 0 0,0 0 0 0 0,1 1 0 0 0,-1 1 0 0 0,1 1 0 0 0,0 1 0 0 0,1 0 0 0 0,-25 14 0 0 0,-19 16 11 0 0,1 2 0 0 0,3 3 1 0 0,-100 92-1 0 0,111-88 1 0 0,3 2 0 0 0,2 2 0 0 0,3 2 0 0 0,1 1 0 0 0,3 2 0 0 0,-45 94 0 0 0,73-130 4 0 0,0 0 0 0 0,1 1 0 0 0,2 0 0 0 0,0 0 0 0 0,1 1 0 0 0,1-1 0 0 0,0 1 0 0 0,2 40 0 0 0,2-46 2 0 0,1 1 1 0 0,1-1 0 0 0,0 1 0 0 0,1-1 0 0 0,0 0 0 0 0,1 0 0 0 0,1 0 0 0 0,1-1 0 0 0,0 0 0 0 0,0 0 0 0 0,2-1-1 0 0,13 18 1 0 0,0-7 55 0 0,1 0-1 0 0,2-2 0 0 0,0-1 0 0 0,1-1 0 0 0,1-1 1 0 0,1-1-1 0 0,0-2 0 0 0,1-1 0 0 0,1-1 0 0 0,60 19 1 0 0,-64-25-36 0 0,0-1 0 0 0,31 4 0 0 0,-10-3-17 0 0,-4 1-9 0 0,0-3 0 0 0,0-1 1 0 0,0-3-1 0 0,1-1 0 0 0,44-5 0 0 0,-60 1-6 0 0,0-2 1 0 0,0 0 0 0 0,-1-2 0 0 0,0-1 0 0 0,0-1 0 0 0,-1-1-1 0 0,26-14 1 0 0,-16 4-5 0 0,-2-1-1 0 0,-1-2 0 0 0,-1-1 1 0 0,37-36-1 0 0,-28 21 3 0 0,97-94-1 0 0,-114 107-3 0 0,-2-1 0 0 0,-1-1 0 0 0,25-43 0 0 0,-28 40 0 0 0,-2-1 0 0 0,-2-1 0 0 0,0 0 0 0 0,-3-1 0 0 0,0-1 0 0 0,8-58 0 0 0,-16 72 0 0 0,-1-1 0 0 0,-1-1 0 0 0,-1 1 0 0 0,-1 0 0 0 0,-1 0 0 0 0,-1 0 0 0 0,-1 1 0 0 0,-1-1 0 0 0,-1 1 0 0 0,-1 0 0 0 0,0 0 0 0 0,-12-20 0 0 0,6 15 0 0 0,-2 0 0 0 0,-1 1 0 0 0,0 1 0 0 0,-2 1 0 0 0,-1 0 0 0 0,-32-30 0 0 0,40 44 0 0 0,0 1 0 0 0,-1 0 0 0 0,1 1 0 0 0,-26-12 0 0 0,-130-51 0 0 0,146 63 0 0 0,1 0 0 0 0,-1 2 0 0 0,0 0 1 0 0,-33-2-1 0 0,-162-7 5 0 0,189 15-3 0 0,0 0-1 0 0,-1 2 0 0 0,1 1 1 0 0,1 1-1 0 0,-1 2 0 0 0,1 0 1 0 0,-49 22-1 0 0,28-5 2 0 0,0 2-1 0 0,-60 45 1 0 0,57-35-1 0 0,1 2 0 0 0,2 2-1 0 0,2 2 1 0 0,2 2 0 0 0,2 2 0 0 0,1 2 0 0 0,-53 86 0 0 0,78-104-498 0 0,1 0 1 0 0,-14 48-1 0 0,24-65-6937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3T06:34:52.799"/>
    </inkml:context>
    <inkml:brush xml:id="br0">
      <inkml:brushProperty name="width" value="0.05" units="cm"/>
      <inkml:brushProperty name="height" value="0.05" units="cm"/>
      <inkml:brushProperty name="color" value="#33CCFF"/>
    </inkml:brush>
  </inkml:definitions>
  <inkml:trace contextRef="#ctx0" brushRef="#br0">59 46 8840 0 0,'-8'53'304'0'0,"3"-19"78"0"0,2-11-129 0 0,-2 0-49 0 0,2-8-117 0 0,-6 4 375 0 0,-14-5 37 0 0,22-14-492 0 0,0 1 347 0 0,3 2-323 0 0,0 0 0 0 0,0 1 1 0 0,0-1-1 0 0,0 0 0 0 0,0 0 1 0 0,1 0-1 0 0,0 0 0 0 0,-1-1 0 0 0,7 5 1 0 0,1 2 27 0 0,84 77 148 0 0,-80-75-181 0 0,-5-3-7 0 0,0-2 0 0 0,0 1 0 0 0,19 9 0 0 0,6 0 7 0 0,1-1 0 0 0,0-2 1 0 0,1-2-1 0 0,0-1 0 0 0,69 10 0 0 0,395-10 116 0 0,-302-12-88 0 0,-85 2-25 0 0,46 2 60 0 0,290-34 0 0 0,-345 9-81 0 0,-98 21-8 0 0,342-103 3 0 0,-55-12-31 0 0,-159 59-58 0 0,251-70 0 0 0,-338 117 75 0 0,0 2 1 0 0,0 2 0 0 0,0 3 0 0 0,1 1-1 0 0,0 2 1 0 0,0 2 0 0 0,-1 3 0 0 0,1 1-1 0 0,71 19 1 0 0,-57-5 5 0 0,76 36 0 0 0,10 3 2 0 0,-65-27 2 0 0,59 16 4 0 0,-46-26 5 0 0,1-5-1 0 0,148 6 0 0 0,200-24 7 0 0,-373-2-1559 0 0,-57 3-6188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3T06:37:58.439"/>
    </inkml:context>
    <inkml:brush xml:id="br0">
      <inkml:brushProperty name="width" value="0.05" units="cm"/>
      <inkml:brushProperty name="height" value="0.05" units="cm"/>
      <inkml:brushProperty name="color" value="#33CCFF"/>
    </inkml:brush>
  </inkml:definitions>
  <inkml:trace contextRef="#ctx0" brushRef="#br0">0 60 5416 0 0,'0'0'0'0'0,"7"-20"104"0"0,3 3-8 0 0,5-5-96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3T06:37:59.027"/>
    </inkml:context>
    <inkml:brush xml:id="br0">
      <inkml:brushProperty name="width" value="0.05" units="cm"/>
      <inkml:brushProperty name="height" value="0.05" units="cm"/>
      <inkml:brushProperty name="color" value="#33CCFF"/>
    </inkml:brush>
  </inkml:definitions>
  <inkml:trace contextRef="#ctx0" brushRef="#br0">954 238 4720 0 0,'1'-4'8'0'0,"0"3"-6"0"0,-1 1 0 0 0,0-1 0 0 0,1 1 0 0 0,-1-1 0 0 0,0 1 0 0 0,1-1 0 0 0,-1 1 0 0 0,0-1 0 0 0,0 1 0 0 0,0-1 0 0 0,0 0 0 0 0,1 1 0 0 0,-1-1 0 0 0,0 1 0 0 0,0-1 0 0 0,0 0 0 0 0,0 1 0 0 0,0-1 0 0 0,-1 1 0 0 0,1-1 0 0 0,0 0 0 0 0,0 1 0 0 0,0-1 0 0 0,0 1 0 0 0,-1-1 0 0 0,1 1 0 0 0,0-1 0 0 0,0 1 0 0 0,-1-1 0 0 0,1 1 0 0 0,-1-1 0 0 0,1 1 0 0 0,0-1 0 0 0,-1 1 0 0 0,1-1 0 0 0,-1 1 0 0 0,1 0 0 0 0,-1-1 0 0 0,1 1 0 0 0,-1 0 0 0 0,1 0 0 0 0,-1-1 0 0 0,1 1 0 0 0,-2 0 0 0 0,-37 10 169 0 0,-175 81 163 0 0,29-9-15 0 0,-89 30-51 0 0,261-107-249 0 0,1 1 0 0 0,0 0-1 0 0,-17 12 1 0 0,11-5 0 0 0,0 0 0 0 0,1 1 0 0 0,-25 28 0 0 0,34-33-6 0 0,1 0 0 0 0,0 0 0 0 0,1 1-1 0 0,0 0 1 0 0,1 0 0 0 0,0 0 0 0 0,0 1 0 0 0,1 0 0 0 0,0 0 0 0 0,-3 19-1 0 0,7-29-11 0 0,-4 11 16 0 0,2 1 0 0 0,0 0 0 0 0,1 0 0 0 0,0 1 1 0 0,1-1-1 0 0,0 0 0 0 0,1 0 0 0 0,0 0 0 0 0,1 0 0 0 0,1 0 1 0 0,0 0-1 0 0,1 0 0 0 0,0-1 0 0 0,1 0 0 0 0,0 1 0 0 0,1-2 1 0 0,8 13-1 0 0,-6-11 1 0 0,13 23 15 0 0,1-2 1 0 0,1-1-1 0 0,2 0 1 0 0,45 44-1 0 0,-44-53 32 0 0,1-1 0 0 0,2-1 0 0 0,0-2 0 0 0,1 0 0 0 0,1-2 0 0 0,0-2 0 0 0,2 0 0 0 0,0-3 0 0 0,37 11 0 0 0,-27-12 32 0 0,1-3-1 0 0,0-2 1 0 0,0-1 0 0 0,0-2-1 0 0,0-3 1 0 0,87-7 0 0 0,495-99 644 0 0,-378 56-650 0 0,-199 41-55 0 0,170-39 147 0 0,-185 38-156 0 0,-1-2 0 0 0,0-1 0 0 0,-1-2 0 0 0,38-22 0 0 0,-58 29-20 0 0,0 0-1 0 0,-1-1 0 0 0,0 0 0 0 0,0-1 1 0 0,-1 0-1 0 0,0-1 0 0 0,-1 0 1 0 0,15-21-1 0 0,-12 15 0 0 0,-7 9-5 0 0,0 0 0 0 0,-1 0 0 0 0,0 0-1 0 0,0-1 1 0 0,-1 0 0 0 0,0 0 0 0 0,0 0 0 0 0,-1 0 0 0 0,0 0 0 0 0,0-1 0 0 0,-1 1-1 0 0,0 0 1 0 0,-1-1 0 0 0,0 1 0 0 0,0-1 0 0 0,-1 1 0 0 0,0-1 0 0 0,-3-10-1 0 0,-2-5 2 0 0,-1 0-1 0 0,-2 1 0 0 0,0 0 0 0 0,-18-31 1 0 0,-18-14-2 0 0,38 59 0 0 0,-160-193 0 0 0,127 158 9 0 0,-1 2 0 0 0,-85-65 0 0 0,87 81 1 0 0,-1 2-1 0 0,0 1 0 0 0,-2 3 0 0 0,-81-29 0 0 0,-60-11 30 0 0,152 51-25 0 0,0 1 0 0 0,-50-5 0 0 0,-129-9 40 0 0,64 14 2 0 0,-54 9 1 0 0,177-1-41 0 0,-1 2-1 0 0,0 0 1 0 0,-32 9 0 0 0,-102 32 37 0 0,144-39-113 0 0,0 0 0 0 0,0 2 0 0 0,1-1-1 0 0,-1 2 1 0 0,1 0 0 0 0,1 0 0 0 0,-1 1 0 0 0,1 1 0 0 0,1 0 0 0 0,0 0 0 0 0,0 1-1 0 0,1 1 1 0 0,0 0 0 0 0,0 0 0 0 0,2 1 0 0 0,-1 0 0 0 0,1 0 0 0 0,-7 17-1 0 0,12-22-6081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3T06:40:21.307"/>
    </inkml:context>
    <inkml:brush xml:id="br0">
      <inkml:brushProperty name="width" value="0.05" units="cm"/>
      <inkml:brushProperty name="height" value="0.05" units="cm"/>
      <inkml:brushProperty name="color" value="#33CCFF"/>
    </inkml:brush>
  </inkml:definitions>
  <inkml:trace contextRef="#ctx0" brushRef="#br0">1614 633 3504 0 0,'-3'-6'9'0'0,"1"2"-6"0"0,-1-3 2 0 0,1 0 0 0 0,-2 1 1 0 0,1-1-1 0 0,-1 1 0 0 0,0 0 1 0 0,0 0-1 0 0,0 0 0 0 0,-1 1 1 0 0,0 0-1 0 0,0 0 1 0 0,-7-6-1 0 0,3 5 7 0 0,-1-1 1 0 0,1 0 0 0 0,1-1-1 0 0,0 0 1 0 0,0 0-1 0 0,0-1 1 0 0,-9-14 0 0 0,-16-17 18 0 0,21 27-27 0 0,0 1 0 0 0,-1 0 0 0 0,0 1 0 0 0,0 0 0 0 0,-1 1 0 0 0,-1 0 0 0 0,0 1 0 0 0,0 1 0 0 0,-1 0 0 0 0,0 1 0 0 0,0 1 0 0 0,-1 1 0 0 0,1 0 0 0 0,-1 1 0 0 0,0 1 0 0 0,-23-2 0 0 0,20 5 2 0 0,0 0 0 0 0,-1 2 0 0 0,1 0 0 0 0,0 1 0 0 0,0 1 0 0 0,0 1 1 0 0,0 1-1 0 0,1 0 0 0 0,0 2 0 0 0,-21 10 0 0 0,-12 11 28 0 0,1 2 0 0 0,-58 46 0 0 0,40-21 63 0 0,3 2-1 0 0,2 4 1 0 0,3 2-1 0 0,2 3 0 0 0,-95 144 1 0 0,116-154-14 0 0,7-15 55 0 0,3 2 0 0 0,1 1-1 0 0,3 1 1 0 0,-32 82 0 0 0,52-113-113 0 0,-4 7 52 0 0,1 1-1 0 0,1 0 1 0 0,1 1-1 0 0,2 0 1 0 0,0-1-1 0 0,1 1 1 0 0,2 31-1 0 0,0-16 13 0 0,-1-17-69 0 0,1 0 0 0 0,1-1-1 0 0,1 1 1 0 0,1 0 0 0 0,1 0-1 0 0,1-1 1 0 0,9 24 0 0 0,-5-22 25 0 0,1 0 0 0 0,1-1 0 0 0,0 0 0 0 0,2-1 0 0 0,1 0 0 0 0,1-1 0 0 0,0-1 0 0 0,2 0 0 0 0,0-1 0 0 0,1-1 1 0 0,0-1-1 0 0,2 0 0 0 0,0-1 0 0 0,42 22 0 0 0,34 2 87 0 0,-58-25-104 0 0,42 16 14 0 0,1-5-1 0 0,87 17 1 0 0,420 34 247 0 0,0-47-97 0 0,-342-27-44 0 0,296-35-1 0 0,-331 7-52 0 0,180-32-15 0 0,-305 43-73 0 0,0-4 1 0 0,145-52 0 0 0,-224 68-7 0 0,111-42 70 0 0,162-88 0 0 0,94-82 97 0 0,-307 174-161 0 0,320-226 140 0 0,-28-30-19 0 0,-296 241-76 0 0,-2-3 0 0 0,-3-2 0 0 0,-2-3 0 0 0,60-91 0 0 0,-85 97-14 0 0,-22 39-26 0 0,-4 10-10 0 0,0-1 1 0 0,-1 1-1 0 0,0-1 1 0 0,0 0-1 0 0,-1 0 0 0 0,0 0 1 0 0,-1 0-1 0 0,0 0 1 0 0,-1 0-1 0 0,0-1 0 0 0,-1 1 1 0 0,0-1-1 0 0,-2-18 1 0 0,-1 14-1 0 0,-1 0 0 0 0,0 1 0 0 0,-1-1 0 0 0,-1 1-1 0 0,0 0 1 0 0,-1 1 0 0 0,0-1 0 0 0,-1 1 0 0 0,0 1 0 0 0,-1 0 0 0 0,-17-18 0 0 0,6 12 0 0 0,0 1 1 0 0,-2 1-1 0 0,0 1 1 0 0,0 1-1 0 0,-2 1 1 0 0,1 1-1 0 0,-33-12 0 0 0,24 11-3 0 0,-58-24 0 0 0,-129-34 1 0 0,52 34-3 0 0,0 8 1 0 0,-2 7 0 0 0,-275-1-1 0 0,171 28-15 0 0,-500 75-1 0 0,529-32 18 0 0,-218 64 1 0 0,352-81 20 0 0,2 6 1 0 0,-112 52 0 0 0,168-66-2 0 0,-335 148 284 0 0,-11 9-123 0 0,25 11 155 0 0,124-58 288 0 0,36-24-365 0 0,121-61-266 0 0,60-30-199 0 0,0-2 1 0 0,-2-1 0 0 0,-37 12-1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3T06:40:45.149"/>
    </inkml:context>
    <inkml:brush xml:id="br0">
      <inkml:brushProperty name="width" value="0.05" units="cm"/>
      <inkml:brushProperty name="height" value="0.05" units="cm"/>
      <inkml:brushProperty name="color" value="#33CCFF"/>
    </inkml:brush>
  </inkml:definitions>
  <inkml:trace contextRef="#ctx0" brushRef="#br0">855 748 8936 0 0,'0'-6'1'0'0,"1"0"-1"0"0,1 1 1 0 0,-1-1 0 0 0,1 1 0 0 0,0 0 0 0 0,0 0 0 0 0,0-1-1 0 0,1 1 1 0 0,0 1 0 0 0,0-1 0 0 0,0 0 0 0 0,1 1-1 0 0,-1-1 1 0 0,1 1 0 0 0,0 0 0 0 0,0 1 0 0 0,1-1 0 0 0,-1 1-1 0 0,1-1 1 0 0,7-3 0 0 0,-11 6 47 0 0,6 10 17 0 0,-5 5-59 0 0,0-1 0 0 0,0 0-1 0 0,-2 1 1 0 0,0-1-1 0 0,0 1 1 0 0,-4 17 0 0 0,1 5 0 0 0,-7 284 43 0 0,7-244-36 0 0,-5 423 37 0 0,17-54 123 0 0,4-168-144 0 0,20 216 23 0 0,1-128 48 0 0,-26-285-58 0 0,17 128 154 0 0,8-1 1 0 0,63 212-1 0 0,-49-282-59 0 0,-27-83-103 0 0,112 274 106 0 0,-91-245 41 0 0,4-1 0 0 0,99 138 0 0 0,-11-26 173 0 0,-90-126-300 0 0,11 16 20 0 0,102 123 1 0 0,-116-159-20 0 0,-15-15 19 0 0,2-2-1 0 0,1-2 1 0 0,2 0-1 0 0,57 43 0 0 0,69 32 39 0 0,-150-99-107 0 0,1-1-1 0 0,-1 0 0 0 0,1-1 0 0 0,0 0 1 0 0,0 0-1 0 0,1 0 0 0 0,-1-1 1 0 0,1 0-1 0 0,-1 0 0 0 0,1-1 0 0 0,-1 0 1 0 0,1 0-1 0 0,9-1 0 0 0,12-1 5 0 0,0-2 0 0 0,0-1-1 0 0,39-10 1 0 0,-58 11-9 0 0,0 0 1 0 0,-1-1-1 0 0,0 0 1 0 0,0-1-1 0 0,0 0 0 0 0,0-1 1 0 0,-1 0-1 0 0,0 0 1 0 0,0 0-1 0 0,-1-1 0 0 0,1 0 1 0 0,-2-1-1 0 0,1 0 1 0 0,-1 0-1 0 0,0 0 0 0 0,6-12 1 0 0,-5 9-1 0 0,23-35-5 0 0,-2-2 0 0 0,-2-2 0 0 0,-3 0 0 0 0,25-74 0 0 0,-24 43-15 0 0,-3-1 0 0 0,12-106 0 0 0,-13-38-48 0 0,-11-269 0 0 0,-10 350 49 0 0,3-317-132 0 0,1-40 96 0 0,2-295-6 0 0,-37-10 48 0 0,11 634 13 0 0,-27-134 0 0 0,39 248 0 0 0,2 16 0 0 0,-1 0 0 0 0,-3 0 1 0 0,-26-70-1 0 0,19 61 2 0 0,-5-18 0 0 0,-2 2 1 0 0,-4 1 0 0 0,-56-96 0 0 0,56 117 4 0 0,-3 1 0 0 0,-1 1 0 0 0,-2 2 0 0 0,-2 1 0 0 0,-2 2 0 0 0,-2 2-1 0 0,-1 1 1 0 0,-1 2 0 0 0,-2 3 0 0 0,-2 1 0 0 0,0 2 0 0 0,-77-32 0 0 0,87 46-5 0 0,-1 2 0 0 0,0 2 0 0 0,0 1 0 0 0,-1 2 1 0 0,0 1-1 0 0,-66 0 0 0 0,52 7-4 0 0,0 3 1 0 0,0 2-1 0 0,1 2 1 0 0,-67 20-1 0 0,28 0-8 0 0,-137 63-1 0 0,-74 60-15 0 0,252-126 21 0 0,2 3 0 0 0,1 2 1 0 0,1 2-1 0 0,2 2 0 0 0,1 2 1 0 0,2 2-1 0 0,2 1 0 0 0,1 2 1 0 0,2 2-1 0 0,2 1 0 0 0,-36 63 1 0 0,-21 73-724 0 0,-91 254 0 0 0,170-402-6632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3T06:50:58.121"/>
    </inkml:context>
    <inkml:brush xml:id="br0">
      <inkml:brushProperty name="width" value="0.05" units="cm"/>
      <inkml:brushProperty name="height" value="0.05" units="cm"/>
      <inkml:brushProperty name="color" value="#33CCFF"/>
    </inkml:brush>
  </inkml:definitions>
  <inkml:trace contextRef="#ctx0" brushRef="#br0">4 85 10344 0 0,'0'0'246'0'0,"-1"-3"-44"0"0,0 1-162 0 0,1 1 1 0 0,-1-1-1 0 0,1 1 1 0 0,0-1-1 0 0,-1 1 1 0 0,1-1 0 0 0,0 1-1 0 0,0-1 1 0 0,0 0-1 0 0,0 1 1 0 0,0-1-1 0 0,1 1 1 0 0,-1-1 0 0 0,0 1-1 0 0,1-1 1 0 0,-1 0-1 0 0,1 1 1 0 0,-1 0-1 0 0,1-1 1 0 0,0 1-1 0 0,-1-1 1 0 0,1 1 0 0 0,2-2-1 0 0,0 0-18 0 0,0 0 1 0 0,0 0-1 0 0,0 1 0 0 0,0-1 0 0 0,1 1 1 0 0,-1 0-1 0 0,1 0 0 0 0,0 0 1 0 0,5-1-1 0 0,4-2 28 0 0,0 1-1 0 0,1 1 1 0 0,0 1 0 0 0,0-1 0 0 0,15 1-1 0 0,8 4 77 0 0,0 2-1 0 0,0 1 1 0 0,0 2-1 0 0,-1 2 1 0 0,70 26 0 0 0,32 7 91 0 0,-24-18-137 0 0,121 23 3 0 0,-42-22-15 0 0,108-5-7 0 0,-69-17-10 0 0,112-15-5 0 0,-81-4-4 0 0,410-41 3 0 0,855 18 85 0 0,-943 36-104 0 0,-532 2-24 0 0,1319-6 35 0 0,-11 52 4 0 0,-1094-22-26 0 0,242 29-2 0 0,274 37 11 0 0,-673-76-19 0 0,887 97 23 0 0,10-49-12 0 0,-387-78-7 0 0,-4-31 32 0 0,100-6 89 0 0,44 30 175 0 0,-11 54-28 0 0,643 178 287 0 0,-1103-156-415 0 0,288 47-17 0 0,-30-14-9 0 0,-488-77-90 0 0,325 44 122 0 0,580 2 1 0 0,-746-61-773 0 0,0-9 1 0 0,310-64-1 0 0,-501 74-9597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7:46:56.832"/>
    </inkml:context>
    <inkml:brush xml:id="br0">
      <inkml:brushProperty name="width" value="0.05" units="cm"/>
      <inkml:brushProperty name="height" value="0.05" units="cm"/>
      <inkml:brushProperty name="color" value="#33CCFF"/>
    </inkml:brush>
  </inkml:definitions>
  <inkml:trace contextRef="#ctx0" brushRef="#br0">784 389 3312 0 0,'0'0'16'0'0,"-3"-5"8"0"0,-4-4 73 0 0,0 0 1 0 0,1 0-1 0 0,1-1 0 0 0,-1 1 1 0 0,-5-18-1 0 0,11 27-88 0 0,-1-1 0 0 0,1 0 0 0 0,0 1 0 0 0,-1-1 0 0 0,1 0 0 0 0,0 1 0 0 0,-1-1 0 0 0,1 0 0 0 0,-1 1 0 0 0,1-1 0 0 0,-1 1 0 0 0,0-1 0 0 0,1 1 1 0 0,-1-1-1 0 0,1 1 0 0 0,-1-1 0 0 0,0 1 0 0 0,1 0 0 0 0,-1-1 0 0 0,0 1 0 0 0,0 0 0 0 0,1 0 0 0 0,-1 0 0 0 0,0-1 0 0 0,0 1 0 0 0,1 0 0 0 0,-1 0 0 0 0,0 0 0 0 0,0 0 0 0 0,1 0 0 0 0,-1 0 0 0 0,0 0 0 0 0,-1 1 0 0 0,-33 9 191 0 0,-17 16-97 0 0,32-13-3 0 0,0 1 0 0 0,-24 23 1 0 0,19-14 8 0 0,1 2 0 0 0,1 0 1 0 0,1 2-1 0 0,-35 56 0 0 0,36-50-18 0 0,15-26-42 0 0,1 1 0 0 0,0 0-1 0 0,1 0 1 0 0,0 0 0 0 0,0 0 0 0 0,1 1 0 0 0,0-1 0 0 0,0 1-1 0 0,1 0 1 0 0,0 0 0 0 0,1 0 0 0 0,-1 0 0 0 0,2 0-1 0 0,0 0 1 0 0,1 16 0 0 0,-1-12-15 0 0,1 1-1 0 0,1-1 1 0 0,0 0-1 0 0,0 0 0 0 0,2 0 1 0 0,0 0-1 0 0,0 0 1 0 0,1-1-1 0 0,0 1 1 0 0,10 14-1 0 0,6 4 69 0 0,1-1 0 0 0,1-1 1 0 0,34 33-1 0 0,-43-50-82 0 0,0 1 0 0 0,1-1 0 0 0,1-1 1 0 0,-1-1-1 0 0,2 0 0 0 0,0-1 0 0 0,0-1 1 0 0,24 8-1 0 0,63 14 151 0 0,135 20 0 0 0,-168-42-75 0 0,0-3 0 0 0,1-3 0 0 0,-1-4 0 0 0,115-16 0 0 0,-168 16-27 0 0,1-1 0 0 0,-1 0 0 0 0,-1-2 0 0 0,1 0 0 0 0,-1-1 0 0 0,1-1 0 0 0,-2 0 0 0 0,1-2 0 0 0,21-13-1 0 0,-30 15-26 0 0,1 0 0 0 0,-1 0 0 0 0,0-1 0 0 0,0 0 0 0 0,-1 0 0 0 0,0-1 0 0 0,-1 0 0 0 0,0 0 0 0 0,0 0-1 0 0,-1-1 1 0 0,0 0 0 0 0,-1 0 0 0 0,0 0 0 0 0,-1-1 0 0 0,0 0 0 0 0,3-18 0 0 0,-2-12 105 0 0,-2 0 0 0 0,-1 0 1 0 0,-6-42-1 0 0,4 77-139 0 0,-2-24 61 0 0,-3 1-1 0 0,0 0 1 0 0,-1 0-1 0 0,-2 1 0 0 0,-1 0 1 0 0,-1 0-1 0 0,-20-33 1 0 0,29 56-61 0 0,-6-9 34 0 0,1 1-1 0 0,-2 0 1 0 0,1 0-1 0 0,-2 1 1 0 0,0 0 0 0 0,0 1-1 0 0,-1 0 1 0 0,-1 1-1 0 0,-18-14 1 0 0,25 21-28 0 0,0 0-1 0 0,0 0 1 0 0,0 0 0 0 0,-1 1 0 0 0,1 0-1 0 0,-11-2 1 0 0,-89-19 69 0 0,93 21-77 0 0,1 0 1 0 0,0 1-1 0 0,-1 1 0 0 0,0 0 1 0 0,-16 2-1 0 0,17-1-3 0 0,-24 3 4 0 0,0 0 1 0 0,0 3-1 0 0,1 0 0 0 0,-40 16 0 0 0,-443 153 48 0 0,321-119-42 0 0,118-36 37 0 0,-115 45 0 0 0,184-62-35 0 0,0 1-1 0 0,0 0 1 0 0,1 1 0 0 0,0 0-1 0 0,0 0 1 0 0,1 1 0 0 0,0-1-1 0 0,0 2 1 0 0,0-1 0 0 0,1 1-1 0 0,0 0 1 0 0,0 0 0 0 0,1 1-1 0 0,0-1 1 0 0,1 1 0 0 0,0 0-1 0 0,0 1 1 0 0,-4 17 0 0 0,6-12 8 0 0,1 1 0 0 0,0-1 0 0 0,1 1 0 0 0,0-1 0 0 0,2 0 0 0 0,0 1 0 0 0,0-1 0 0 0,1 0 0 0 0,1 0 0 0 0,8 19 0 0 0,-3-2-18 0 0,-1-5 35 0 0,1-1 0 0 0,2 0 0 0 0,0 0 0 0 0,2-1 0 0 0,0-1 0 0 0,2 0-1 0 0,1-1 1 0 0,0-1 0 0 0,2 0 0 0 0,26 25 0 0 0,-36-40-21 0 0,1-1 0 0 0,0 1 1 0 0,0-1-1 0 0,16 8 0 0 0,86 35 73 0 0,-101-44-79 0 0,1-1 0 0 0,-1 0 0 0 0,1-1 0 0 0,0 0 0 0 0,0 0-1 0 0,0-1 1 0 0,0-1 0 0 0,1 0 0 0 0,-1 0 0 0 0,15-2 0 0 0,3 0 12 0 0,43-3 11 0 0,-39-1-30 0 0,146-32 20 0 0,-133 28-23 0 0,-15 3-2 0 0,-1-2 0 0 0,0 0 0 0 0,0-2 0 0 0,50-25 0 0 0,4-7 11 0 0,-2-5 0 0 0,-2-2 0 0 0,74-62 0 0 0,-112 70 23 0 0,-3-2 1 0 0,-1-1-1 0 0,57-87 1 0 0,-75 102-33 0 0,-1 1 1 0 0,-1 0 0 0 0,-2-1 0 0 0,-1 0-1 0 0,16-43 1 0 0,-25 51 12 0 0,0 1-1 0 0,-1-2 0 0 0,0 1 1 0 0,-2 0-1 0 0,-1-1 0 0 0,-1-42 1 0 0,-10 14 18 0 0,3 29-22 0 0,-2 1-1 0 0,1 0 0 0 0,-2 1 1 0 0,-1 0-1 0 0,0 0 1 0 0,-2 1-1 0 0,0 0 0 0 0,-1 1 1 0 0,0 1-1 0 0,-29-27 1 0 0,16 21-5 0 0,0 2 1 0 0,-2 1 0 0 0,-1 1 0 0 0,0 1-1 0 0,-1 2 1 0 0,0 1 0 0 0,-2 1 0 0 0,-43-11-1 0 0,49 17 2 0 0,1 2-1 0 0,-1 1 1 0 0,0 0-1 0 0,0 2 0 0 0,0 2 1 0 0,0 0-1 0 0,0 1 1 0 0,-1 2-1 0 0,2 1 0 0 0,-1 1 1 0 0,-35 11-1 0 0,-14 10 34 0 0,-132 65-1 0 0,173-72-29 0 0,0 1 1 0 0,1 2-1 0 0,2 2 1 0 0,0 0-1 0 0,-48 51 1 0 0,58-53-3 0 0,1 2 0 0 0,1 0 0 0 0,1 1 0 0 0,2 1 0 0 0,-23 45 0 0 0,33-58-6 0 0,1 0 1 0 0,1 0-1 0 0,0 1 1 0 0,1-1-1 0 0,0 1 1 0 0,1 0-1 0 0,1 0 1 0 0,0 0-1 0 0,1 0 1 0 0,0 0-1 0 0,1 0 1 0 0,0-1 0 0 0,2 1-1 0 0,5 22 1 0 0,15 10 12 0 0,3-6-7 0 0,2-1 1 0 0,1-2-1 0 0,2-1 1 0 0,42 37-1 0 0,-20-27-2 0 0,1-4 0 0 0,2-1 0 0 0,2-3 0 0 0,121 58 0 0 0,-106-71 1 0 0,9-6-7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6T07:47:01.102"/>
    </inkml:context>
    <inkml:brush xml:id="br0">
      <inkml:brushProperty name="width" value="0.05" units="cm"/>
      <inkml:brushProperty name="height" value="0.05" units="cm"/>
      <inkml:brushProperty name="color" value="#33CCFF"/>
    </inkml:brush>
  </inkml:definitions>
  <inkml:trace contextRef="#ctx0" brushRef="#br0">1309 393 7632 0 0,'1'-2'0'0'0,"2"-9"10"0"0,0 0 0 0 0,0 0 0 0 0,-1 0 0 0 0,0 0 1 0 0,-1 0-1 0 0,-1-1 0 0 0,0-13 0 0 0,-1 14-3 0 0,0 10-8 0 0,0-1 0 0 0,0 1 1 0 0,-1-1-1 0 0,1 1 0 0 0,-1-1 0 0 0,1 1 1 0 0,-1 0-1 0 0,1 0 0 0 0,-1 0 1 0 0,0 0-1 0 0,1 0 0 0 0,-1 0 0 0 0,0 0 1 0 0,0 0-1 0 0,0 1 0 0 0,0-1 0 0 0,0 1 1 0 0,0-1-1 0 0,0 1 0 0 0,0 0 1 0 0,1 0-1 0 0,-1 0 0 0 0,-3 0 0 0 0,-28-4 4 0 0,-64 1 0 0 0,22 1 23 0 0,-169-32-2 0 0,171 27-22 0 0,51 4-2 0 0,-1 2 0 0 0,0 0 0 0 0,-33 4 0 0 0,-63 13 0 0 0,44 0 0 0 0,38-5 183 0 0,0 2 0 0 0,1 1 0 0 0,1 2 0 0 0,0 2 0 0 0,1 0 0 0 0,1 3-1 0 0,1 1 1 0 0,-36 32 0 0 0,59-46-78 0 0,1-1-1 0 0,1 2 0 0 0,-1-1 0 0 0,1 1 1 0 0,1 0-1 0 0,0 1 0 0 0,0-1 0 0 0,1 1 1 0 0,0 0-1 0 0,0 1 0 0 0,1-1 0 0 0,1 1 1 0 0,-4 18-1 0 0,4-9 26 0 0,1-1 0 0 0,1 0 0 0 0,1 0 1 0 0,1 1-1 0 0,0-1 0 0 0,7 33 0 0 0,-7-47-108 0 0,0 0 0 0 0,1 1 0 0 0,-1-1 0 0 0,1 0 0 0 0,0 0 0 0 0,0 0 0 0 0,1 0 0 0 0,-1 0 0 0 0,1 0 0 0 0,0-1 0 0 0,4 5 0 0 0,13 19 27 0 0,-12-16-12 0 0,1 0-1 0 0,0 0 0 0 0,1-1 1 0 0,0 0-1 0 0,1 0 0 0 0,0-1 0 0 0,1-1 1 0 0,25 17-1 0 0,2-5 26 0 0,70 28 0 0 0,-2-1 31 0 0,-53-20-48 0 0,0-3-1 0 0,2-2 0 0 0,76 21 1 0 0,4-4 40 0 0,29 8-5 0 0,60-8 63 0 0,-131-28-73 0 0,-43-6-28 0 0,60-2 0 0 0,77-1 46 0 0,52-11 44 0 0,2-5-57 0 0,-15-6-31 0 0,-96 9-42 0 0,-28 6-8 0 0,67-4 5 0 0,46-7 1 0 0,-77 10 5 0 0,-49 6 7 0 0,113-11 33 0 0,-44-15-5 0 0,-86 10 0 0 0,-49 11-16 0 0,1-1 0 0 0,0-2-1 0 0,-1-1 1 0 0,-1 0-1 0 0,1-2 1 0 0,-1 0 0 0 0,32-21-1 0 0,-45 24-9 0 0,0-1-1 0 0,-1 0 0 0 0,1 0 0 0 0,-2-1 0 0 0,1 0 1 0 0,-1 0-1 0 0,-1-1 0 0 0,1 0 0 0 0,-2 0 0 0 0,0-1 1 0 0,0 0-1 0 0,0 0 0 0 0,-2 0 0 0 0,1-1 0 0 0,-1 0 1 0 0,-1 0-1 0 0,2-16 0 0 0,-2 15 5 0 0,-2-1 0 0 0,0 0 1 0 0,0 1-1 0 0,-1-1 0 0 0,-1 1 1 0 0,-4-21-1 0 0,-6-23 1 0 0,-2 0 0 0 0,-3 1 0 0 0,-30-69 0 0 0,33 92-7 0 0,7 17-1 0 0,-1 0-1 0 0,0 1 1 0 0,-1 0-1 0 0,-1 1 1 0 0,0 0-1 0 0,-1 0 1 0 0,0 0-1 0 0,-14-12 1 0 0,-74-74 37 0 0,85 88-36 0 0,0 0 0 0 0,0 1 0 0 0,-23-14 0 0 0,13 10-1 0 0,-9-6 3 0 0,0 2 0 0 0,-1 1-1 0 0,-38-14 1 0 0,33 18 46 0 0,0 2 0 0 0,0 2 0 0 0,-56-8 0 0 0,-121-2 222 0 0,117 18-118 0 0,-146 14 0 0 0,-94 33 129 0 0,196-23-198 0 0,-121 20-11 0 0,81-14-15 0 0,-59 10-8 0 0,68-6-35 0 0,120-21-23 0 0,-324 79 10 0 0,-9 57-135 0 0,282-105-1776 0 0,81-33-8202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3T06:30:06.594"/>
    </inkml:context>
    <inkml:brush xml:id="br0">
      <inkml:brushProperty name="width" value="0.05" units="cm"/>
      <inkml:brushProperty name="height" value="0.05" units="cm"/>
      <inkml:brushProperty name="color" value="#33CCFF"/>
    </inkml:brush>
  </inkml:definitions>
  <inkml:trace contextRef="#ctx0" brushRef="#br0">623 259 8136 0 0,'-4'0'82'0'0,"0"-1"-62"0"0,-1 1 0 0 0,1 0 0 0 0,0-1 0 0 0,-1 0 0 0 0,1 0-1 0 0,0 0 1 0 0,0-1 0 0 0,-7-2 0 0 0,-18-15 223 0 0,3-3 2 0 0,5 4-126 0 0,-12-3-3 0 0,31 20-110 0 0,0 0-1 0 0,-1 0 0 0 0,1 1 0 0 0,0-1 1 0 0,-1 1-1 0 0,1 0 0 0 0,0-1 1 0 0,-1 1-1 0 0,1 0 0 0 0,-1 1 0 0 0,1-1 1 0 0,0 0-1 0 0,-1 1 0 0 0,1-1 0 0 0,0 1 1 0 0,0 0-1 0 0,-1 0 0 0 0,1-1 0 0 0,0 2 1 0 0,0-1-1 0 0,0 0 0 0 0,0 0 0 0 0,0 1 1 0 0,0-1-1 0 0,0 1 0 0 0,-2 2 0 0 0,-14 17-1 0 0,1-1-1 0 0,2 2 1 0 0,0 0-1 0 0,-20 42 1 0 0,29-53-4 0 0,-9 20-3 0 0,1 1 0 0 0,2 1 0 0 0,1 0 1 0 0,2 1-1 0 0,1 0 0 0 0,1 0 0 0 0,2 1 1 0 0,2 0-1 0 0,1 63 0 0 0,9 0-7 0 0,3 0 0 0 0,26 106 0 0 0,-9-94 11 0 0,78 199 0 0 0,-93-277 7 0 0,1 0 1 0 0,1-1 0 0 0,2-1-1 0 0,27 38 1 0 0,-38-61-4 0 0,0 0 0 0 0,1 0 0 0 0,-1-1 0 0 0,2 1-1 0 0,-1-2 1 0 0,1 1 0 0 0,0-1 0 0 0,0 0 0 0 0,0 0 0 0 0,1-1-1 0 0,0 0 1 0 0,0 0 0 0 0,0-1 0 0 0,0 0 0 0 0,0 0 0 0 0,1-1-1 0 0,-1 0 1 0 0,1 0 0 0 0,0-1 0 0 0,-1-1 0 0 0,1 1 0 0 0,12-2-1 0 0,-6 0-3 0 0,0-1 0 0 0,-1-1-1 0 0,1 0 1 0 0,-1-1-1 0 0,0-1 1 0 0,0 0 0 0 0,0-1-1 0 0,-1 0 1 0 0,0-1-1 0 0,17-11 1 0 0,-15 6-1 0 0,0-1 0 0 0,-1 0 0 0 0,0-1-1 0 0,-1-1 1 0 0,0 0 0 0 0,-2 0 0 0 0,15-26 0 0 0,57-105-16 0 0,-62 106 12 0 0,21-37-3 0 0,44-114 0 0 0,-61 123 1 0 0,-3-1 0 0 0,20-115 0 0 0,-35 144 0 0 0,-2 0 0 0 0,-3-1 0 0 0,0 0 0 0 0,-3 1-1 0 0,-2-1 1 0 0,-8-45 0 0 0,11 83 6 0 0,-3-13-4 0 0,-1 0 0 0 0,0 0 1 0 0,-1 1-1 0 0,-1-1 1 0 0,-1 1-1 0 0,-8-15 1 0 0,-12-22-8 0 0,-3 1 1 0 0,-46-62 0 0 0,56 88 4 0 0,-1 0 0 0 0,-1 1 0 0 0,-51-41 0 0 0,64 58 5 0 0,0 1 0 0 0,-1 0 0 0 0,1 0 0 0 0,-1 1 0 0 0,0 0 0 0 0,-1 1 0 0 0,1 0 0 0 0,-1 1-1 0 0,0 0 1 0 0,1 0 0 0 0,-1 2 0 0 0,-1-1 0 0 0,1 1 0 0 0,0 1 0 0 0,-14 0 0 0 0,8 2 1 0 0,0 1 0 0 0,0 0 0 0 0,1 1 0 0 0,-1 0 0 0 0,1 2 0 0 0,0 0 0 0 0,1 1-1 0 0,0 0 1 0 0,0 1 0 0 0,-20 15 0 0 0,-8 12 1 0 0,2 2-1 0 0,-51 58 1 0 0,50-52 1 0 0,4-5 9 0 0,-65 85-1 0 0,77-88 18 0 0,2 2 0 0 0,1 1 1 0 0,2 0-1 0 0,1 2 1 0 0,2 0-1 0 0,-17 58 0 0 0,-18 79 54 0 0,47-156-55 0 0,1 0 0 0 0,1 1 0 0 0,0 0 0 0 0,2 0 0 0 0,1 0 1 0 0,0-1-1 0 0,2 1 0 0 0,1 0 0 0 0,0 0 0 0 0,7 26 0 0 0,-7-38 0 0 0,1 1-1 0 0,0-1 1 0 0,1 0-1 0 0,0 0 1 0 0,5 10-1 0 0,-1-5 5 0 0,2 8-12 0 0,2-1 1 0 0,0-1-1 0 0,1-1 1 0 0,2 1-1 0 0,0-2 0 0 0,20 20 1 0 0,-7-12-286 0 0,2-2 0 0 0,0-1 1 0 0,67 40-1 0 0,-89-60-6207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3T06:30:07.851"/>
    </inkml:context>
    <inkml:brush xml:id="br0">
      <inkml:brushProperty name="width" value="0.05" units="cm"/>
      <inkml:brushProperty name="height" value="0.05" units="cm"/>
      <inkml:brushProperty name="color" value="#33CCFF"/>
    </inkml:brush>
  </inkml:definitions>
  <inkml:trace contextRef="#ctx0" brushRef="#br0">3048 950 9536 0 0,'-191'-191'1672'0'0,"96"86"-1047"0"0,66 71-480 0 0,0 2 0 0 0,-2 0 0 0 0,-2 2 0 0 0,0 2 1 0 0,-66-43-1 0 0,66 51-96 0 0,19 12-16 0 0,0-1-1 0 0,0 2 1 0 0,0 0 0 0 0,-1 1-1 0 0,0 0 1 0 0,0 1 0 0 0,-1 1-1 0 0,0 0 1 0 0,-22-2 0 0 0,29 5-26 0 0,-28-4 15 0 0,-1 1-1 0 0,1 2 1 0 0,-1 1 0 0 0,-64 9 0 0 0,43 2 6 0 0,0 3 0 0 0,0 3 0 0 0,2 2 0 0 0,0 3 0 0 0,-82 42 1 0 0,32-4 108 0 0,-177 128 1 0 0,201-124-91 0 0,2 3 0 0 0,4 3 0 0 0,-119 139 0 0 0,-14 33-25 0 0,102-110 59 0 0,-100 160-1 0 0,190-264-73 0 0,-38 59 31 0 0,-60 124 0 0 0,105-187-33 0 0,0 1 0 0 0,1 0 0 0 0,2 1-1 0 0,1 0 1 0 0,0 0 0 0 0,2 1 0 0 0,-2 28 0 0 0,7-53-5 0 0,-1 7 0 0 0,0 0 0 0 0,1 0 1 0 0,0 0-1 0 0,0 0 0 0 0,1 0 0 0 0,0-1 1 0 0,1 1-1 0 0,0 0 0 0 0,0 0 0 0 0,0-1 0 0 0,7 14 1 0 0,-2-8-1 0 0,2 0 0 0 0,-1-1 0 0 0,1 0 0 0 0,12 12 0 0 0,-13-15 1 0 0,24 25 2 0 0,2-1 1 0 0,0-1 0 0 0,3-2-1 0 0,0-2 1 0 0,50 29-1 0 0,-47-35-1 0 0,53 20-1 0 0,-76-34-1 0 0,472 178 7 0 0,136-20-3 0 0,-448-133 3 0 0,291 16-1 0 0,485-68 0 0 0,-678 5-4 0 0,396-47 9 0 0,-488 32-9 0 0,289-86 0 0 0,-357 72-2 0 0,92-52 0 0 0,-168 75 0 0 0,-2-1 0 0 0,-1-1 0 0 0,0-3 0 0 0,48-43 0 0 0,-55 43 0 0 0,9-7 0 0 0,-2-3 0 0 0,-2-1 0 0 0,-1-2 0 0 0,-2 0 0 0 0,-2-3 0 0 0,-1 0 0 0 0,29-60 1 0 0,-31 47 0 0 0,-3-1 1 0 0,-3-1-1 0 0,-2-1 1 0 0,-2 0-1 0 0,13-103 1 0 0,-21 88 2 0 0,-4 1 1 0 0,-3-1-1 0 0,-3 0 0 0 0,-3 0 0 0 0,-3 1 1 0 0,-4-1-1 0 0,-2 2 0 0 0,-4 0 0 0 0,-2 1 1 0 0,-54-120-1 0 0,35 111 9 0 0,-88-132 1 0 0,98 170 3 0 0,-66-69 0 0 0,-164-142 11 0 0,231 227-27 0 0,-1 1 0 0 0,-1 1-1 0 0,-1 1 1 0 0,-1 2 0 0 0,-1 1 0 0 0,-1 2-1 0 0,-66-23 1 0 0,68 28 0 0 0,-51-17 6 0 0,-1 4 1 0 0,-1 4-1 0 0,0 3 1 0 0,-2 4 0 0 0,0 4-1 0 0,0 4 1 0 0,-141 9-1 0 0,66 12 20 0 0,1 7 1 0 0,2 7-1 0 0,-179 58 0 0 0,58 4-17 0 0,-245 101 10 0 0,415-151-2 0 0,-209 110 1 0 0,232-105-12 0 0,-367 202 25 0 0,238-118-1848 0 0,216-131 1816 0 0,-29 19-9164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3T06:30:13.780"/>
    </inkml:context>
    <inkml:brush xml:id="br0">
      <inkml:brushProperty name="width" value="0.05" units="cm"/>
      <inkml:brushProperty name="height" value="0.05" units="cm"/>
      <inkml:brushProperty name="color" value="#33CCFF"/>
    </inkml:brush>
  </inkml:definitions>
  <inkml:trace contextRef="#ctx0" brushRef="#br0">1182 353 3808 0 0,'-3'-3'39'0'0,"-30"-28"10"0"0,-13-18 54 0 0,18 14 18 0 0,-44-68 0 0 0,33 52-39 0 0,38 51-81 0 0,1-1 0 0 0,0 1 0 0 0,0 0 1 0 0,0-1-1 0 0,-1 1 0 0 0,1-1 1 0 0,0 1-1 0 0,-1 0 0 0 0,1-1 1 0 0,0 1-1 0 0,-1 0 0 0 0,1 0 0 0 0,0-1 1 0 0,-1 1-1 0 0,1 0 0 0 0,-1 0 1 0 0,1 0-1 0 0,0-1 0 0 0,-1 1 1 0 0,1 0-1 0 0,-1 0 0 0 0,1 0 0 0 0,-1 0 1 0 0,1 0-1 0 0,-1 0 0 0 0,1 0 1 0 0,-1 0-1 0 0,1 0 0 0 0,0 0 1 0 0,-1 0-1 0 0,1 0 0 0 0,-1 0 0 0 0,1 0 1 0 0,-1 0-1 0 0,1 1 0 0 0,0-1 1 0 0,-1 0-1 0 0,1 0 0 0 0,-1 0 1 0 0,1 1-1 0 0,0-1 0 0 0,-1 0 0 0 0,1 1 1 0 0,-1-1-1 0 0,-7 17 18 0 0,8-15-14 0 0,-14 37 34 0 0,2 1 0 0 0,-9 59-1 0 0,-31 193 6 0 0,-68 382 122 0 0,82-443-150 0 0,-62 377 133 0 0,46-305-61 0 0,-118 755 164 0 0,140-796-149 0 0,-26 256-6 0 0,11 166 144 0 0,43-592-192 0 0,4 995 396 0 0,0-1052-426 0 0,2 147 11 0 0,1 149 30 0 0,1 3 97 0 0,0 162 62 0 0,87 1787 1017 0 0,-60-1714-883 0 0,-21-380-182 0 0,10 148-7 0 0,-8-105-16 0 0,-8-146-109 0 0,11 364 79 0 0,-10-210-99 0 0,19 648 146 0 0,49-3-50 0 0,85 34-114 0 0,-123-667 79 0 0,-29-185 37 0 0,2 0 1 0 0,3-1 0 0 0,4 0-1 0 0,24 72 1 0 0,-28-109-31 0 0,1 0 0 0 0,1 0 0 0 0,2-2 0 0 0,0 0 0 0 0,31 40 0 0 0,-41-61-69 0 0,0 1 0 0 0,1-1 0 0 0,0 0 0 0 0,0-1 1 0 0,1 1-1 0 0,-1-1 0 0 0,1 0 0 0 0,0-1 0 0 0,1 0 1 0 0,-1 0-1 0 0,1 0 0 0 0,0-1 0 0 0,0 0 0 0 0,0-1 1 0 0,0 0-1 0 0,0 0 0 0 0,0-1 0 0 0,1 0 0 0 0,-1 0 1 0 0,0-1-1 0 0,1 0 0 0 0,-1 0 0 0 0,1-1 0 0 0,-1 0 0 0 0,12-3 1 0 0,-9 0 4 0 0,0 0 0 0 0,0 0 1 0 0,-1-1-1 0 0,1 0 0 0 0,-1 0 1 0 0,0-2-1 0 0,-1 1 0 0 0,0-1 1 0 0,0 0-1 0 0,0-1 0 0 0,11-12 1 0 0,3-9 45 0 0,0-1 1 0 0,21-38-1 0 0,-40 61-51 0 0,40-68 14 0 0,-29 49-23 0 0,20-38 45 0 0,42-107 1 0 0,177-524 496 0 0,-182 463-415 0 0,44-250 1 0 0,-50 56 17 0 0,16-607 0 0 0,-76 762-116 0 0,-1-259 0 0 0,-4 378-31 0 0,-19-718 58 0 0,-7 411-64 0 0,-6 6 6 0 0,-4 57-9 0 0,10 124-6 0 0,-62-659-9 0 0,6-719-27 0 0,77 565 43 0 0,10 693 2 0 0,6-328 7 0 0,-6 236 7 0 0,-5-144 3 0 0,-16 204 12 0 0,-31-152-4 0 0,1 243-11 0 0,22 232 10 0 0,-3 1 1 0 0,-5 1 0 0 0,-4 2-1 0 0,-5 2 1 0 0,-76-136-1 0 0,102 207-14 0 0,2 2 3 0 0,0 2 1 0 0,-1-1-1 0 0,-2 2 0 0 0,0-1 1 0 0,-1 2-1 0 0,0 0 0 0 0,-36-27 1 0 0,-137-105 38 0 0,163 132-50 0 0,0 1-1 0 0,-1 2 1 0 0,0 0 0 0 0,-2 2 0 0 0,1 1-1 0 0,-49-13 1 0 0,23 8 14 0 0,-205-54 94 0 0,25 8-31 0 0,-51-16-1670 0 0,275 75-6844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3T06:30:16.392"/>
    </inkml:context>
    <inkml:brush xml:id="br0">
      <inkml:brushProperty name="width" value="0.05" units="cm"/>
      <inkml:brushProperty name="height" value="0.05" units="cm"/>
      <inkml:brushProperty name="color" value="#33CCFF"/>
    </inkml:brush>
  </inkml:definitions>
  <inkml:trace contextRef="#ctx0" brushRef="#br0">1586 560 4512 0 0,'-16'-36'125'0'0,"0"-8"-59"0"0,2 5-23 0 0,1 8 31 0 0,-74-139 1098 0 0,40 88-635 0 0,6 9-284 0 0,38 67-218 0 0,-1-1 0 0 0,0 1 0 0 0,0-1 0 0 0,-1 1 0 0 0,1 0 0 0 0,-2 1 0 0 0,1-1 0 0 0,0 1 0 0 0,-1 0 0 0 0,-10-6-1 0 0,8 5 6 0 0,7 5-31 0 0,-1 0-1 0 0,1 0 0 0 0,-1 0 0 0 0,1 1 0 0 0,-1-1 0 0 0,1 0 0 0 0,-1 1 0 0 0,0-1 0 0 0,1 1 0 0 0,-1-1 0 0 0,0 1 0 0 0,1 0 0 0 0,-1 0 0 0 0,0 0 0 0 0,0 0 0 0 0,1 0 1 0 0,-1 0-1 0 0,0 0 0 0 0,0 0 0 0 0,-2 2 0 0 0,-9-1 34 0 0,7 0-26 0 0,0 0 0 0 0,0 0 0 0 0,0 0 0 0 0,1 1 0 0 0,-1 0 0 0 0,0 0 0 0 0,1 1 0 0 0,0-1 0 0 0,-1 1 0 0 0,1 0-1 0 0,0 0 1 0 0,1 1 0 0 0,-1 0 0 0 0,0 0 0 0 0,1 0 0 0 0,0 0 0 0 0,-5 7 0 0 0,-51 62 111 0 0,-80 130 1 0 0,-45 75 5 0 0,99-151-42 0 0,-1-3-18 0 0,16-28-41 0 0,-141 197 24 0 0,188-258-39 0 0,-125 193 54 0 0,127-190-60 0 0,1 1 1 0 0,2 0 0 0 0,2 2 0 0 0,-12 46 0 0 0,26-76-7 0 0,0 0-1 0 0,1 0 1 0 0,1 0 0 0 0,0 0 0 0 0,0 0 0 0 0,1 1 0 0 0,1 13 0 0 0,0-22-3 0 0,-1 1 0 0 0,1-1 0 0 0,0 0 0 0 0,0 1 0 0 0,0-1 0 0 0,0 0 0 0 0,1 0 0 0 0,-1 0 0 0 0,1 0 0 0 0,0 0 0 0 0,0 0 0 0 0,0-1 0 0 0,0 1 0 0 0,0-1 0 0 0,0 1 0 0 0,1-1 0 0 0,-1 0 0 0 0,1 0 0 0 0,0 0 0 0 0,0 0 0 0 0,0 0 1 0 0,0 0-1 0 0,0-1 0 0 0,0 0 0 0 0,0 1 0 0 0,0-1 0 0 0,7 1 0 0 0,1-1 0 0 0,1 0-1 0 0,0 0 1 0 0,0-1 0 0 0,-1-1 0 0 0,1 0 0 0 0,0 0-1 0 0,-1-1 1 0 0,1-1 0 0 0,-1 0 0 0 0,0-1 0 0 0,0 0-1 0 0,17-8 1 0 0,16-11 10 0 0,68-48 0 0 0,-74 45-10 0 0,63-41-6 0 0,-39 27 3 0 0,1 0 1 0 0,-2-3-1 0 0,59-55 0 0 0,-100 81 0 0 0,13-12-3 0 0,0-1 0 0 0,-3-2 0 0 0,0 0 0 0 0,26-41 0 0 0,53-76 3 0 0,-94 130 1 0 0,-1 0 0 0 0,-1-1 0 0 0,-1 0 0 0 0,0-1 0 0 0,-2 0 0 0 0,9-26 0 0 0,-17 41 0 0 0,-1 0 0 0 0,0 0 0 0 0,0 0 0 0 0,-1 0 0 0 0,0 0 0 0 0,0 0 0 0 0,0 0 0 0 0,-1 0 0 0 0,0-1 0 0 0,0 1 0 0 0,-1 1 0 0 0,1-1 0 0 0,-1 0 0 0 0,-1 0 0 0 0,1 1 0 0 0,-1-1 0 0 0,0 1 0 0 0,0-1 0 0 0,0 1 0 0 0,-1 0 0 0 0,0 1 0 0 0,0-1 0 0 0,0 1 0 0 0,-7-6 0 0 0,3 3 2 0 0,0 1-1 0 0,-1 0 1 0 0,0 0 0 0 0,-1 0 0 0 0,1 1 0 0 0,-1 1 0 0 0,0 0 0 0 0,0 0 0 0 0,0 1 0 0 0,-1 0-1 0 0,1 1 1 0 0,-1 0 0 0 0,0 1 0 0 0,1 0 0 0 0,-1 0 0 0 0,0 1 0 0 0,0 1 0 0 0,-18 2-1 0 0,-13 5 15 0 0,0 0-1 0 0,1 3 1 0 0,-49 20-1 0 0,-136 61 82 0 0,224-92-97 0 0,-30 14-79 0 0,-354 171-896 0 0,362-171-4565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3T06:32:13.897"/>
    </inkml:context>
    <inkml:brush xml:id="br0">
      <inkml:brushProperty name="width" value="0.05" units="cm"/>
      <inkml:brushProperty name="height" value="0.05" units="cm"/>
      <inkml:brushProperty name="color" value="#33CCFF"/>
    </inkml:brush>
  </inkml:definitions>
  <inkml:trace contextRef="#ctx0" brushRef="#br0">519 722 9648 0 0,'0'0'1768'0'0,"-2"5"-1295"0"0,-4 11-297 0 0,0 1 1 0 0,2-1-1 0 0,-4 23 1 0 0,2 2-72 0 0,0 62 0 0 0,7-66-22 0 0,1 1 1 0 0,2-1-1 0 0,17 69 0 0 0,-18-92-72 0 0,58 246 93 0 0,-44-201-77 0 0,3-1 0 0 0,2-1 0 0 0,2-1 0 0 0,3-1 0 0 0,3-2 0 0 0,2-1 0 0 0,2-1 0 0 0,66 77 0 0 0,-93-121-21 0 0,0 1 1 0 0,1-1-1 0 0,0 0 1 0 0,0 0-1 0 0,0-1 1 0 0,1 0-1 0 0,0-1 1 0 0,0 0-1 0 0,0 0 1 0 0,1-1-1 0 0,-1 0 1 0 0,1 0-1 0 0,0-2 1 0 0,0 1-1 0 0,18 2 1 0 0,-16-5-7 0 0,1 0 1 0 0,-1 0-1 0 0,0-2 1 0 0,0 1-1 0 0,-1-1 1 0 0,1-1 0 0 0,0 0-1 0 0,-1-1 1 0 0,1 0-1 0 0,-1-1 1 0 0,0 0-1 0 0,0 0 1 0 0,15-12 0 0 0,-3 0 1 0 0,0-1 1 0 0,-1-1 0 0 0,-1-1 0 0 0,0 0 0 0 0,-2-2-1 0 0,-1 0 1 0 0,19-30 0 0 0,-10 9-3 0 0,-3-1 1 0 0,-1-2-1 0 0,21-61 1 0 0,-9-8-1 0 0,-18 52 0 0 0,0 1 0 0 0,-2 0 0 0 0,11-120 0 0 0,-23 160-1 0 0,0-13 3 0 0,0 0-1 0 0,-3 0 1 0 0,-1 0 0 0 0,-1 0-1 0 0,-12-58 1 0 0,9 65-1 0 0,-8-45 2 0 0,-38-116 1 0 0,39 149-2 0 0,7 23 2 0 0,0-1-1 0 0,-1 0 1 0 0,-1 1 0 0 0,0 1 0 0 0,-1-1 0 0 0,-1 1-1 0 0,-1 0 1 0 0,0 1 0 0 0,-23-25 0 0 0,16 20-1 0 0,4 4-1 0 0,-1 1 0 0 0,0 0 0 0 0,-1 1 0 0 0,0 0 0 0 0,-1 2 0 0 0,-1-1 0 0 0,0 2 0 0 0,-1 1 0 0 0,-19-10 0 0 0,19 13 9 0 0,0 1-1 0 0,-1 1 1 0 0,0 1 0 0 0,0 0 0 0 0,0 1 0 0 0,0 1 0 0 0,0 1 0 0 0,0 1 0 0 0,0 1 0 0 0,0 0 0 0 0,-1 1 0 0 0,1 1 0 0 0,-35 11 0 0 0,23-4 10 0 0,1 1 1 0 0,1 1 0 0 0,0 2-1 0 0,1 1 1 0 0,0 1 0 0 0,1 1 0 0 0,-38 32-1 0 0,40-25-2 0 0,1 0 0 0 0,2 2 0 0 0,0 0 0 0 0,1 1 0 0 0,2 2 0 0 0,1 0 0 0 0,1 1 0 0 0,2 0 0 0 0,-19 50-1 0 0,17-30 18 0 0,2 0 0 0 0,3 1-1 0 0,1 0 1 0 0,3 1-1 0 0,-3 79 1 0 0,11-95-27 0 0,7 53 1 0 0,23 124 8 0 0,5-31 18 0 0,-26-150-21 0 0,2 0 0 0 0,19 41 1 0 0,-24-62-14 0 0,0 0 0 0 0,0 0 0 0 0,1-1 0 0 0,0 0 0 0 0,1 0 0 0 0,0-1 0 0 0,1 0 0 0 0,12 10 1 0 0,-9-7-1 0 0,-9-9-2 0 0,0 0 1 0 0,0-1-1 0 0,0 1 1 0 0,0 0-1 0 0,1-1 0 0 0,-1 0 1 0 0,1 1-1 0 0,0-2 1 0 0,0 1-1 0 0,0 0 0 0 0,-1-1 1 0 0,1 1-1 0 0,1-1 1 0 0,-1 0-1 0 0,0-1 1 0 0,0 1-1 0 0,0-1 0 0 0,6 0 1 0 0,3 1 0 0 0,-8-1-1 0 0,0 1 1 0 0,0-1-1 0 0,0-1 0 0 0,1 1 0 0 0,-1-1 0 0 0,8-2 1 0 0,13-3-1 0 0,0-2 0 0 0,-1-1 0 0 0,1-1 0 0 0,-2-2 0 0 0,0 0 0 0 0,0-1 0 0 0,-1-2 0 0 0,-1 0 0 0 0,24-21 0 0 0,325-351 0 0 0,-356 368 0 0 0,0-1 0 0 0,-2 0 0 0 0,0-1 0 0 0,-2 0 0 0 0,0-1 0 0 0,-1-1 0 0 0,-1 0 0 0 0,-2 0 0 0 0,0 0 0 0 0,-1-1 0 0 0,-2 0 0 0 0,0 0 0 0 0,-1 0 0 0 0,-2-41 0 0 0,-3 25-1 0 0,-1-1 0 0 0,-2 1-1 0 0,-2-1 1 0 0,-2 2 0 0 0,-2-1 0 0 0,-1 1-1 0 0,-33-72 1 0 0,33 90-1 0 0,0-1 1 0 0,-21-27-1 0 0,13 20 1 0 0,-10-15 1 0 0,-2 1 0 0 0,-3 2 0 0 0,-68-65 0 0 0,80 85-2 0 0,-1 2 1 0 0,-1 1 0 0 0,0 0 0 0 0,-1 2 0 0 0,-1 1 0 0 0,-39-16 0 0 0,52 25 0 0 0,-1 1 0 0 0,0 1 1 0 0,0 0-1 0 0,0 1 1 0 0,-1 1-1 0 0,1 0 1 0 0,-1 1-1 0 0,1 1 1 0 0,-1 0-1 0 0,1 1 1 0 0,-1 1-1 0 0,1 0 1 0 0,0 1-1 0 0,-23 8 1 0 0,7 1 0 0 0,1 2 0 0 0,0 2 0 0 0,1 0 0 0 0,1 2 0 0 0,1 1 0 0 0,0 1 0 0 0,-33 33 0 0 0,17-10 0 0 0,2 2 0 0 0,3 1 0 0 0,-40 61 0 0 0,49-61 0 0 0,3 1 0 0 0,1 1 0 0 0,3 1 0 0 0,1 1 0 0 0,3 1 0 0 0,3 1 0 0 0,1 0 0 0 0,-10 88 0 0 0,21-120 0 0 0,2 0 0 0 0,1 0 0 0 0,0 0 0 0 0,6 36 0 0 0,5 10 0 0 0,29 101 0 0 0,-33-149 35 0 0,0 0 0 0 0,1 0 0 0 0,1-1 0 0 0,0 1 0 0 0,1-2 0 0 0,1 0 0 0 0,1 0 0 0 0,0-1 0 0 0,1 0 0 0 0,1-1 0 0 0,0-1 0 0 0,20 15 0 0 0,-8-10-415 0 0,1-2 1 0 0,1 0 0 0 0,0-2-1 0 0,1 0 1 0 0,32 9-1 0 0,-41-16-8726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3T06:32:14.817"/>
    </inkml:context>
    <inkml:brush xml:id="br0">
      <inkml:brushProperty name="width" value="0.05" units="cm"/>
      <inkml:brushProperty name="height" value="0.05" units="cm"/>
      <inkml:brushProperty name="color" value="#33CCFF"/>
    </inkml:brush>
  </inkml:definitions>
  <inkml:trace contextRef="#ctx0" brushRef="#br0">1 268 9944 0 0,'14'-22'109'0'0,"-4"4"48"0"0,1 1 1 0 0,1 0 0 0 0,0 0-1 0 0,1 1 1 0 0,1 1 0 0 0,1 0-1 0 0,0 1 1 0 0,27-19 0 0 0,-25 21-97 0 0,1 1 0 0 0,0 1 0 0 0,1 1 0 0 0,-1 0 1 0 0,2 2-1 0 0,-1 0 0 0 0,1 1 0 0 0,32-5 0 0 0,-22 10-52 0 0,0 1-1 0 0,0 2 0 0 0,-1 1 1 0 0,1 2-1 0 0,-1 1 1 0 0,46 14-1 0 0,28 13 0 0 0,46 11 7 0 0,-101-32-17 0 0,1-2 1 0 0,1-3 0 0 0,-1-1 0 0 0,97-3-1 0 0,-24-12-2 0 0,124-25 0 0 0,-75 6 3 0 0,-47 11 1 0 0,152-20 0 0 0,-169 29 2 0 0,0 5 1 0 0,122 12 0 0 0,-97-1 7 0 0,-36-3 10 0 0,42-3 0 0 0,-37-4 11 0 0,150-15 14 0 0,-102 9 77 0 0,185 14-1 0 0,-180 4-49 0 0,-51-2 9 0 0,35 6 9 0 0,-35-3-16 0 0,46 6-7 0 0,-45-10 4 0 0,40-1 1 0 0,-37-4 0 0 0,43-2-3 0 0,-46-2-9 0 0,35-1 0 0 0,88 4 39 0 0,-134 7-50 0 0,-54-5-155 0 0,-12 0-275 0 0,0 0 0 0 0,-1 2 1 0 0,52 15-1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6E99AAF-E88F-7316-5511-EB9E8D0555AA}"/>
              </a:ext>
            </a:extLst>
          </p:cNvPr>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a:buFontTx/>
              <a:buNone/>
              <a:defRPr kumimoji="1" sz="1200">
                <a:ea typeface="宋体" panose="02010600030101010101" pitchFamily="2" charset="-122"/>
              </a:defRPr>
            </a:lvl1pPr>
          </a:lstStyle>
          <a:p>
            <a:pPr>
              <a:defRPr/>
            </a:pPr>
            <a:endParaRPr lang="en-US" altLang="zh-CN"/>
          </a:p>
        </p:txBody>
      </p:sp>
      <p:sp>
        <p:nvSpPr>
          <p:cNvPr id="5123" name="Rectangle 3">
            <a:extLst>
              <a:ext uri="{FF2B5EF4-FFF2-40B4-BE49-F238E27FC236}">
                <a16:creationId xmlns:a16="http://schemas.microsoft.com/office/drawing/2014/main" id="{211E9327-AFE0-DD16-D0F6-D3B9F540E1A1}"/>
              </a:ext>
            </a:extLst>
          </p:cNvPr>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buFontTx/>
              <a:buNone/>
              <a:defRPr kumimoji="1" sz="1200">
                <a:ea typeface="宋体" panose="02010600030101010101" pitchFamily="2" charset="-122"/>
              </a:defRPr>
            </a:lvl1pPr>
          </a:lstStyle>
          <a:p>
            <a:pPr>
              <a:defRPr/>
            </a:pPr>
            <a:endParaRPr lang="en-US" altLang="zh-CN"/>
          </a:p>
        </p:txBody>
      </p:sp>
      <p:sp>
        <p:nvSpPr>
          <p:cNvPr id="10244" name="Rectangle 4">
            <a:extLst>
              <a:ext uri="{FF2B5EF4-FFF2-40B4-BE49-F238E27FC236}">
                <a16:creationId xmlns:a16="http://schemas.microsoft.com/office/drawing/2014/main" id="{A410B247-B56B-BC11-6DBB-5561D2A1E39E}"/>
              </a:ext>
            </a:extLst>
          </p:cNvPr>
          <p:cNvSpPr>
            <a:spLocks noGrp="1" noRot="1" noChangeAspect="1" noChangeArrowheads="1" noTextEdit="1"/>
          </p:cNvSpPr>
          <p:nvPr>
            <p:ph type="sldImg" idx="4294967295"/>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a:extLst>
              <a:ext uri="{FF2B5EF4-FFF2-40B4-BE49-F238E27FC236}">
                <a16:creationId xmlns:a16="http://schemas.microsoft.com/office/drawing/2014/main" id="{5D05D933-0465-BC8B-78AE-76E35904742C}"/>
              </a:ext>
            </a:extLst>
          </p:cNvPr>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126" name="Rectangle 6">
            <a:extLst>
              <a:ext uri="{FF2B5EF4-FFF2-40B4-BE49-F238E27FC236}">
                <a16:creationId xmlns:a16="http://schemas.microsoft.com/office/drawing/2014/main" id="{237FEBA9-AF08-62C8-7F71-E04CB04FCBD0}"/>
              </a:ext>
            </a:extLst>
          </p:cNvPr>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l">
              <a:buFontTx/>
              <a:buNone/>
              <a:defRPr kumimoji="1" sz="1200">
                <a:ea typeface="宋体" panose="02010600030101010101" pitchFamily="2" charset="-122"/>
              </a:defRPr>
            </a:lvl1pPr>
          </a:lstStyle>
          <a:p>
            <a:pPr>
              <a:defRPr/>
            </a:pPr>
            <a:endParaRPr lang="en-US" altLang="zh-CN"/>
          </a:p>
        </p:txBody>
      </p:sp>
      <p:sp>
        <p:nvSpPr>
          <p:cNvPr id="5127" name="Rectangle 7">
            <a:extLst>
              <a:ext uri="{FF2B5EF4-FFF2-40B4-BE49-F238E27FC236}">
                <a16:creationId xmlns:a16="http://schemas.microsoft.com/office/drawing/2014/main" id="{5356EFEE-1408-9F4D-1B72-00DA5E4E9B3F}"/>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a:defRPr sz="1200"/>
            </a:lvl1pPr>
          </a:lstStyle>
          <a:p>
            <a:fld id="{BB9885F0-DDAB-45CA-B17D-48B2630FF998}"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椭圆 12">
            <a:extLst>
              <a:ext uri="{FF2B5EF4-FFF2-40B4-BE49-F238E27FC236}">
                <a16:creationId xmlns:a16="http://schemas.microsoft.com/office/drawing/2014/main" id="{44350CB6-4A9B-DA0D-B48E-483578EB2911}"/>
              </a:ext>
            </a:extLst>
          </p:cNvPr>
          <p:cNvSpPr/>
          <p:nvPr/>
        </p:nvSpPr>
        <p:spPr>
          <a:xfrm>
            <a:off x="921433" y="1413801"/>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a:buFontTx/>
              <a:buNone/>
              <a:defRPr/>
            </a:pPr>
            <a:endParaRPr lang="en-US"/>
          </a:p>
        </p:txBody>
      </p:sp>
      <p:sp>
        <p:nvSpPr>
          <p:cNvPr id="3" name="椭圆 13">
            <a:extLst>
              <a:ext uri="{FF2B5EF4-FFF2-40B4-BE49-F238E27FC236}">
                <a16:creationId xmlns:a16="http://schemas.microsoft.com/office/drawing/2014/main" id="{787B9E5C-0743-5A3F-8A52-3333809080CF}"/>
              </a:ext>
            </a:extLst>
          </p:cNvPr>
          <p:cNvSpPr/>
          <p:nvPr/>
        </p:nvSpPr>
        <p:spPr>
          <a:xfrm>
            <a:off x="1157288" y="1344613"/>
            <a:ext cx="63500" cy="65087"/>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a:buFontTx/>
              <a:buNone/>
              <a:defRPr/>
            </a:pPr>
            <a:endParaRPr lang="en-US"/>
          </a:p>
        </p:txBody>
      </p:sp>
      <p:sp>
        <p:nvSpPr>
          <p:cNvPr id="14" name="标题 13"/>
          <p:cNvSpPr>
            <a:spLocks noGrp="1"/>
          </p:cNvSpPr>
          <p:nvPr>
            <p:ph type="ctrTitle"/>
          </p:nvPr>
        </p:nvSpPr>
        <p:spPr>
          <a:xfrm>
            <a:off x="1432560" y="359898"/>
            <a:ext cx="7406640" cy="1472184"/>
          </a:xfrm>
        </p:spPr>
        <p:txBody>
          <a:bodyPr anchor="b"/>
          <a:lstStyle>
            <a:lvl1pPr algn="l">
              <a:defRPr/>
            </a:lvl1pPr>
          </a:lstStyle>
          <a:p>
            <a:r>
              <a:rPr lang="zh-CN" altLang="en-US" noProof="1"/>
              <a:t>单击此处编辑母版标题样式</a:t>
            </a:r>
            <a:endParaRPr lang="en-US" noProof="1"/>
          </a:p>
        </p:txBody>
      </p:sp>
      <p:sp>
        <p:nvSpPr>
          <p:cNvPr id="22" name="副标题 21"/>
          <p:cNvSpPr>
            <a:spLocks noGrp="1"/>
          </p:cNvSpPr>
          <p:nvPr>
            <p:ph type="subTitle" idx="1"/>
          </p:nvPr>
        </p:nvSpPr>
        <p:spPr>
          <a:xfrm>
            <a:off x="1432560" y="1850064"/>
            <a:ext cx="7406640" cy="1752600"/>
          </a:xfrm>
        </p:spPr>
        <p:txBody>
          <a:bodyPr tIns="0"/>
          <a:lstStyle>
            <a:lvl1pPr marL="27305"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noProof="1"/>
              <a:t>单击此处编辑母版副标题样式</a:t>
            </a:r>
            <a:endParaRPr lang="en-US" noProof="1"/>
          </a:p>
        </p:txBody>
      </p:sp>
      <p:sp>
        <p:nvSpPr>
          <p:cNvPr id="4" name="日期占位符 6">
            <a:extLst>
              <a:ext uri="{FF2B5EF4-FFF2-40B4-BE49-F238E27FC236}">
                <a16:creationId xmlns:a16="http://schemas.microsoft.com/office/drawing/2014/main" id="{B42AB23D-B300-F24C-E4F5-8D47961A0B19}"/>
              </a:ext>
            </a:extLst>
          </p:cNvPr>
          <p:cNvSpPr>
            <a:spLocks noGrp="1"/>
          </p:cNvSpPr>
          <p:nvPr>
            <p:ph type="dt" sz="half" idx="10"/>
          </p:nvPr>
        </p:nvSpPr>
        <p:spPr/>
        <p:txBody>
          <a:bodyPr/>
          <a:lstStyle>
            <a:lvl1pPr>
              <a:defRPr/>
            </a:lvl1pPr>
          </a:lstStyle>
          <a:p>
            <a:pPr>
              <a:defRPr/>
            </a:pPr>
            <a:endParaRPr lang="en-US" altLang="zh-CN"/>
          </a:p>
        </p:txBody>
      </p:sp>
      <p:sp>
        <p:nvSpPr>
          <p:cNvPr id="5" name="页脚占位符 19">
            <a:extLst>
              <a:ext uri="{FF2B5EF4-FFF2-40B4-BE49-F238E27FC236}">
                <a16:creationId xmlns:a16="http://schemas.microsoft.com/office/drawing/2014/main" id="{85A8A29C-8C4A-8FF8-6446-5A83C0F989BF}"/>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9">
            <a:extLst>
              <a:ext uri="{FF2B5EF4-FFF2-40B4-BE49-F238E27FC236}">
                <a16:creationId xmlns:a16="http://schemas.microsoft.com/office/drawing/2014/main" id="{34F55E07-0327-2E14-9470-479155F0289C}"/>
              </a:ext>
            </a:extLst>
          </p:cNvPr>
          <p:cNvSpPr>
            <a:spLocks noGrp="1"/>
          </p:cNvSpPr>
          <p:nvPr>
            <p:ph type="sldNum" sz="quarter" idx="12"/>
          </p:nvPr>
        </p:nvSpPr>
        <p:spPr/>
        <p:txBody>
          <a:bodyPr/>
          <a:lstStyle>
            <a:lvl1pPr>
              <a:defRPr/>
            </a:lvl1pPr>
          </a:lstStyle>
          <a:p>
            <a:fld id="{8226790B-EE77-49BF-B8FA-631E34F4E79B}" type="slidenum">
              <a:rPr lang="en-US" altLang="zh-CN"/>
              <a:pPr/>
              <a:t>‹#›</a:t>
            </a:fld>
            <a:endParaRPr lang="en-US" altLang="zh-CN"/>
          </a:p>
        </p:txBody>
      </p:sp>
    </p:spTree>
    <p:extLst>
      <p:ext uri="{BB962C8B-B14F-4D97-AF65-F5344CB8AC3E}">
        <p14:creationId xmlns:p14="http://schemas.microsoft.com/office/powerpoint/2010/main" val="854892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en-US" noProof="1"/>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4" name="日期占位符 23">
            <a:extLst>
              <a:ext uri="{FF2B5EF4-FFF2-40B4-BE49-F238E27FC236}">
                <a16:creationId xmlns:a16="http://schemas.microsoft.com/office/drawing/2014/main" id="{A8940426-6F32-94AC-B003-6FBB94BCB7D7}"/>
              </a:ext>
            </a:extLst>
          </p:cNvPr>
          <p:cNvSpPr>
            <a:spLocks noGrp="1"/>
          </p:cNvSpPr>
          <p:nvPr>
            <p:ph type="dt" sz="half" idx="10"/>
          </p:nvPr>
        </p:nvSpPr>
        <p:spPr/>
        <p:txBody>
          <a:bodyPr/>
          <a:lstStyle>
            <a:lvl1pPr>
              <a:defRPr/>
            </a:lvl1pPr>
          </a:lstStyle>
          <a:p>
            <a:pPr>
              <a:defRPr/>
            </a:pPr>
            <a:endParaRPr lang="en-US"/>
          </a:p>
        </p:txBody>
      </p:sp>
      <p:sp>
        <p:nvSpPr>
          <p:cNvPr id="5" name="页脚占位符 9">
            <a:extLst>
              <a:ext uri="{FF2B5EF4-FFF2-40B4-BE49-F238E27FC236}">
                <a16:creationId xmlns:a16="http://schemas.microsoft.com/office/drawing/2014/main" id="{003AD0C0-81F8-6898-B1F4-C97B4E609E3C}"/>
              </a:ext>
            </a:extLst>
          </p:cNvPr>
          <p:cNvSpPr>
            <a:spLocks noGrp="1"/>
          </p:cNvSpPr>
          <p:nvPr>
            <p:ph type="ftr" sz="quarter" idx="11"/>
          </p:nvPr>
        </p:nvSpPr>
        <p:spPr/>
        <p:txBody>
          <a:bodyPr/>
          <a:lstStyle>
            <a:lvl1pPr>
              <a:defRPr/>
            </a:lvl1pPr>
          </a:lstStyle>
          <a:p>
            <a:pPr>
              <a:defRPr/>
            </a:pPr>
            <a:endParaRPr lang="en-US"/>
          </a:p>
        </p:txBody>
      </p:sp>
      <p:sp>
        <p:nvSpPr>
          <p:cNvPr id="6" name="灯片编号占位符 21">
            <a:extLst>
              <a:ext uri="{FF2B5EF4-FFF2-40B4-BE49-F238E27FC236}">
                <a16:creationId xmlns:a16="http://schemas.microsoft.com/office/drawing/2014/main" id="{3845EFB4-0755-49BE-5382-15451232942A}"/>
              </a:ext>
            </a:extLst>
          </p:cNvPr>
          <p:cNvSpPr>
            <a:spLocks noGrp="1"/>
          </p:cNvSpPr>
          <p:nvPr>
            <p:ph type="sldNum" sz="quarter" idx="12"/>
          </p:nvPr>
        </p:nvSpPr>
        <p:spPr/>
        <p:txBody>
          <a:bodyPr/>
          <a:lstStyle>
            <a:lvl1pPr>
              <a:defRPr/>
            </a:lvl1pPr>
          </a:lstStyle>
          <a:p>
            <a:fld id="{AF754076-3B3F-4015-BB1F-144DFC24B231}" type="slidenum">
              <a:rPr lang="en-US" altLang="zh-CN"/>
              <a:pPr/>
              <a:t>‹#›</a:t>
            </a:fld>
            <a:endParaRPr lang="en-US" altLang="zh-CN"/>
          </a:p>
        </p:txBody>
      </p:sp>
    </p:spTree>
    <p:extLst>
      <p:ext uri="{BB962C8B-B14F-4D97-AF65-F5344CB8AC3E}">
        <p14:creationId xmlns:p14="http://schemas.microsoft.com/office/powerpoint/2010/main" val="27090169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9"/>
            <a:ext cx="1828800" cy="5851525"/>
          </a:xfrm>
        </p:spPr>
        <p:txBody>
          <a:bodyPr vert="eaVert"/>
          <a:lstStyle/>
          <a:p>
            <a:r>
              <a:rPr lang="zh-CN" altLang="en-US" noProof="1"/>
              <a:t>单击此处编辑母版标题样式</a:t>
            </a:r>
            <a:endParaRPr lang="en-US" noProof="1"/>
          </a:p>
        </p:txBody>
      </p:sp>
      <p:sp>
        <p:nvSpPr>
          <p:cNvPr id="3" name="竖排文字占位符 2"/>
          <p:cNvSpPr>
            <a:spLocks noGrp="1"/>
          </p:cNvSpPr>
          <p:nvPr>
            <p:ph type="body" orient="vert" idx="1"/>
          </p:nvPr>
        </p:nvSpPr>
        <p:spPr>
          <a:xfrm>
            <a:off x="1143000" y="274640"/>
            <a:ext cx="55626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4" name="日期占位符 23">
            <a:extLst>
              <a:ext uri="{FF2B5EF4-FFF2-40B4-BE49-F238E27FC236}">
                <a16:creationId xmlns:a16="http://schemas.microsoft.com/office/drawing/2014/main" id="{9C675CD0-D4E7-F5FF-B1B6-E0C55E68F1CC}"/>
              </a:ext>
            </a:extLst>
          </p:cNvPr>
          <p:cNvSpPr>
            <a:spLocks noGrp="1"/>
          </p:cNvSpPr>
          <p:nvPr>
            <p:ph type="dt" sz="half" idx="10"/>
          </p:nvPr>
        </p:nvSpPr>
        <p:spPr/>
        <p:txBody>
          <a:bodyPr/>
          <a:lstStyle>
            <a:lvl1pPr>
              <a:defRPr/>
            </a:lvl1pPr>
          </a:lstStyle>
          <a:p>
            <a:pPr>
              <a:defRPr/>
            </a:pPr>
            <a:endParaRPr lang="en-US"/>
          </a:p>
        </p:txBody>
      </p:sp>
      <p:sp>
        <p:nvSpPr>
          <p:cNvPr id="5" name="页脚占位符 9">
            <a:extLst>
              <a:ext uri="{FF2B5EF4-FFF2-40B4-BE49-F238E27FC236}">
                <a16:creationId xmlns:a16="http://schemas.microsoft.com/office/drawing/2014/main" id="{671DFDAD-416F-9C37-DAA1-CC452D9E904A}"/>
              </a:ext>
            </a:extLst>
          </p:cNvPr>
          <p:cNvSpPr>
            <a:spLocks noGrp="1"/>
          </p:cNvSpPr>
          <p:nvPr>
            <p:ph type="ftr" sz="quarter" idx="11"/>
          </p:nvPr>
        </p:nvSpPr>
        <p:spPr/>
        <p:txBody>
          <a:bodyPr/>
          <a:lstStyle>
            <a:lvl1pPr>
              <a:defRPr/>
            </a:lvl1pPr>
          </a:lstStyle>
          <a:p>
            <a:pPr>
              <a:defRPr/>
            </a:pPr>
            <a:endParaRPr lang="en-US"/>
          </a:p>
        </p:txBody>
      </p:sp>
      <p:sp>
        <p:nvSpPr>
          <p:cNvPr id="6" name="灯片编号占位符 21">
            <a:extLst>
              <a:ext uri="{FF2B5EF4-FFF2-40B4-BE49-F238E27FC236}">
                <a16:creationId xmlns:a16="http://schemas.microsoft.com/office/drawing/2014/main" id="{926B022E-90BE-3D87-EA6E-70D127EAFEE0}"/>
              </a:ext>
            </a:extLst>
          </p:cNvPr>
          <p:cNvSpPr>
            <a:spLocks noGrp="1"/>
          </p:cNvSpPr>
          <p:nvPr>
            <p:ph type="sldNum" sz="quarter" idx="12"/>
          </p:nvPr>
        </p:nvSpPr>
        <p:spPr/>
        <p:txBody>
          <a:bodyPr/>
          <a:lstStyle>
            <a:lvl1pPr>
              <a:defRPr/>
            </a:lvl1pPr>
          </a:lstStyle>
          <a:p>
            <a:fld id="{95F1B9AE-F5D2-4A3F-BCB9-50E19487DAE3}" type="slidenum">
              <a:rPr lang="en-US" altLang="zh-CN"/>
              <a:pPr/>
              <a:t>‹#›</a:t>
            </a:fld>
            <a:endParaRPr lang="en-US" altLang="zh-CN"/>
          </a:p>
        </p:txBody>
      </p:sp>
    </p:spTree>
    <p:extLst>
      <p:ext uri="{BB962C8B-B14F-4D97-AF65-F5344CB8AC3E}">
        <p14:creationId xmlns:p14="http://schemas.microsoft.com/office/powerpoint/2010/main" val="25275290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533400"/>
            <a:ext cx="7772400" cy="5334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685800" y="1066800"/>
            <a:ext cx="3810000" cy="44196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066800"/>
            <a:ext cx="3810000" cy="44196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灯片编号占位符 4">
            <a:extLst>
              <a:ext uri="{FF2B5EF4-FFF2-40B4-BE49-F238E27FC236}">
                <a16:creationId xmlns:a16="http://schemas.microsoft.com/office/drawing/2014/main" id="{2CD66CF9-724D-483E-4E9D-E6A1AA949E8A}"/>
              </a:ext>
            </a:extLst>
          </p:cNvPr>
          <p:cNvSpPr>
            <a:spLocks noGrp="1"/>
          </p:cNvSpPr>
          <p:nvPr>
            <p:ph type="sldNum" sz="quarter" idx="10"/>
          </p:nvPr>
        </p:nvSpPr>
        <p:spPr>
          <a:xfrm>
            <a:off x="6629400" y="6172200"/>
            <a:ext cx="1905000" cy="457200"/>
          </a:xfrm>
        </p:spPr>
        <p:txBody>
          <a:bodyPr/>
          <a:lstStyle>
            <a:lvl1pPr>
              <a:defRPr/>
            </a:lvl1pPr>
          </a:lstStyle>
          <a:p>
            <a:fld id="{C0A7E15E-AF27-4123-935D-9AE3E58F4ABF}" type="slidenum">
              <a:rPr lang="en-US" altLang="zh-CN"/>
              <a:pPr/>
              <a:t>‹#›</a:t>
            </a:fld>
            <a:endParaRPr lang="en-US" altLang="zh-CN"/>
          </a:p>
        </p:txBody>
      </p:sp>
      <p:sp>
        <p:nvSpPr>
          <p:cNvPr id="6" name="日期占位符 4">
            <a:extLst>
              <a:ext uri="{FF2B5EF4-FFF2-40B4-BE49-F238E27FC236}">
                <a16:creationId xmlns:a16="http://schemas.microsoft.com/office/drawing/2014/main" id="{BB19880A-6457-C17F-63B7-861D63F93D9C}"/>
              </a:ext>
            </a:extLst>
          </p:cNvPr>
          <p:cNvSpPr>
            <a:spLocks noGrp="1"/>
          </p:cNvSpPr>
          <p:nvPr>
            <p:ph type="dt" sz="half" idx="11"/>
          </p:nvPr>
        </p:nvSpPr>
        <p:spPr/>
        <p:txBody>
          <a:bodyPr/>
          <a:lstStyle>
            <a:lvl1pPr>
              <a:defRPr/>
            </a:lvl1pPr>
          </a:lstStyle>
          <a:p>
            <a:pPr>
              <a:defRPr/>
            </a:pPr>
            <a:endParaRPr lang="en-US"/>
          </a:p>
        </p:txBody>
      </p:sp>
      <p:sp>
        <p:nvSpPr>
          <p:cNvPr id="7" name="页脚占位符 5">
            <a:extLst>
              <a:ext uri="{FF2B5EF4-FFF2-40B4-BE49-F238E27FC236}">
                <a16:creationId xmlns:a16="http://schemas.microsoft.com/office/drawing/2014/main" id="{4D7D3662-89D4-F03A-A7AA-99F5F0568D92}"/>
              </a:ext>
            </a:extLst>
          </p:cNvPr>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18231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en-US" noProof="1"/>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4" name="日期占位符 23">
            <a:extLst>
              <a:ext uri="{FF2B5EF4-FFF2-40B4-BE49-F238E27FC236}">
                <a16:creationId xmlns:a16="http://schemas.microsoft.com/office/drawing/2014/main" id="{7C2D7B90-D467-49F8-3B5E-C04362A16BA4}"/>
              </a:ext>
            </a:extLst>
          </p:cNvPr>
          <p:cNvSpPr>
            <a:spLocks noGrp="1"/>
          </p:cNvSpPr>
          <p:nvPr>
            <p:ph type="dt" sz="half" idx="10"/>
          </p:nvPr>
        </p:nvSpPr>
        <p:spPr/>
        <p:txBody>
          <a:bodyPr/>
          <a:lstStyle>
            <a:lvl1pPr>
              <a:defRPr/>
            </a:lvl1pPr>
          </a:lstStyle>
          <a:p>
            <a:pPr>
              <a:defRPr/>
            </a:pPr>
            <a:endParaRPr lang="en-US"/>
          </a:p>
        </p:txBody>
      </p:sp>
      <p:sp>
        <p:nvSpPr>
          <p:cNvPr id="5" name="页脚占位符 9">
            <a:extLst>
              <a:ext uri="{FF2B5EF4-FFF2-40B4-BE49-F238E27FC236}">
                <a16:creationId xmlns:a16="http://schemas.microsoft.com/office/drawing/2014/main" id="{0FF4D37B-5B06-3E73-2C8A-40E595ECDB74}"/>
              </a:ext>
            </a:extLst>
          </p:cNvPr>
          <p:cNvSpPr>
            <a:spLocks noGrp="1"/>
          </p:cNvSpPr>
          <p:nvPr>
            <p:ph type="ftr" sz="quarter" idx="11"/>
          </p:nvPr>
        </p:nvSpPr>
        <p:spPr/>
        <p:txBody>
          <a:bodyPr/>
          <a:lstStyle>
            <a:lvl1pPr>
              <a:defRPr/>
            </a:lvl1pPr>
          </a:lstStyle>
          <a:p>
            <a:pPr>
              <a:defRPr/>
            </a:pPr>
            <a:endParaRPr lang="en-US"/>
          </a:p>
        </p:txBody>
      </p:sp>
      <p:sp>
        <p:nvSpPr>
          <p:cNvPr id="6" name="灯片编号占位符 21">
            <a:extLst>
              <a:ext uri="{FF2B5EF4-FFF2-40B4-BE49-F238E27FC236}">
                <a16:creationId xmlns:a16="http://schemas.microsoft.com/office/drawing/2014/main" id="{503B5182-8B2F-F898-00F3-D419C0D503DB}"/>
              </a:ext>
            </a:extLst>
          </p:cNvPr>
          <p:cNvSpPr>
            <a:spLocks noGrp="1"/>
          </p:cNvSpPr>
          <p:nvPr>
            <p:ph type="sldNum" sz="quarter" idx="12"/>
          </p:nvPr>
        </p:nvSpPr>
        <p:spPr/>
        <p:txBody>
          <a:bodyPr/>
          <a:lstStyle>
            <a:lvl1pPr>
              <a:defRPr/>
            </a:lvl1pPr>
          </a:lstStyle>
          <a:p>
            <a:fld id="{1BE2B042-42AF-496B-83D8-155F6AC9E9F2}" type="slidenum">
              <a:rPr lang="en-US" altLang="zh-CN"/>
              <a:pPr/>
              <a:t>‹#›</a:t>
            </a:fld>
            <a:endParaRPr lang="en-US" altLang="zh-CN"/>
          </a:p>
        </p:txBody>
      </p:sp>
    </p:spTree>
    <p:extLst>
      <p:ext uri="{BB962C8B-B14F-4D97-AF65-F5344CB8AC3E}">
        <p14:creationId xmlns:p14="http://schemas.microsoft.com/office/powerpoint/2010/main" val="2907399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4" name="矩形 12">
            <a:extLst>
              <a:ext uri="{FF2B5EF4-FFF2-40B4-BE49-F238E27FC236}">
                <a16:creationId xmlns:a16="http://schemas.microsoft.com/office/drawing/2014/main" id="{F660EC3B-EBD0-284F-F4E0-983717C4408E}"/>
              </a:ext>
            </a:extLst>
          </p:cNvPr>
          <p:cNvSpPr/>
          <p:nvPr/>
        </p:nvSpPr>
        <p:spPr>
          <a:xfrm>
            <a:off x="2282825" y="0"/>
            <a:ext cx="6858000"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buFontTx/>
              <a:buNone/>
              <a:defRPr/>
            </a:pPr>
            <a:endParaRPr lang="en-US"/>
          </a:p>
        </p:txBody>
      </p:sp>
      <p:sp>
        <p:nvSpPr>
          <p:cNvPr id="5" name="矩形 13">
            <a:extLst>
              <a:ext uri="{FF2B5EF4-FFF2-40B4-BE49-F238E27FC236}">
                <a16:creationId xmlns:a16="http://schemas.microsoft.com/office/drawing/2014/main" id="{D247710E-9440-A9DE-6D30-F5E18AF65D71}"/>
              </a:ext>
            </a:extLst>
          </p:cNvPr>
          <p:cNvSpPr/>
          <p:nvPr/>
        </p:nvSpPr>
        <p:spPr bwMode="invGray">
          <a:xfrm>
            <a:off x="2286000" y="0"/>
            <a:ext cx="76200" cy="6858000"/>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a:buFontTx/>
              <a:buNone/>
              <a:defRPr/>
            </a:pPr>
            <a:endParaRPr lang="en-US"/>
          </a:p>
        </p:txBody>
      </p:sp>
      <p:sp>
        <p:nvSpPr>
          <p:cNvPr id="6" name="椭圆 15">
            <a:extLst>
              <a:ext uri="{FF2B5EF4-FFF2-40B4-BE49-F238E27FC236}">
                <a16:creationId xmlns:a16="http://schemas.microsoft.com/office/drawing/2014/main" id="{9C79AE15-4043-F354-EBB2-B729AF5AB36B}"/>
              </a:ext>
            </a:extLst>
          </p:cNvPr>
          <p:cNvSpPr/>
          <p:nvPr/>
        </p:nvSpPr>
        <p:spPr>
          <a:xfrm>
            <a:off x="2172320"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a:buFontTx/>
              <a:buNone/>
              <a:defRPr/>
            </a:pPr>
            <a:endParaRPr lang="en-US"/>
          </a:p>
        </p:txBody>
      </p:sp>
      <p:sp>
        <p:nvSpPr>
          <p:cNvPr id="7" name="椭圆 16">
            <a:extLst>
              <a:ext uri="{FF2B5EF4-FFF2-40B4-BE49-F238E27FC236}">
                <a16:creationId xmlns:a16="http://schemas.microsoft.com/office/drawing/2014/main" id="{ACAEE89E-4121-FE9C-F795-CDCEA81FD8CE}"/>
              </a:ext>
            </a:extLst>
          </p:cNvPr>
          <p:cNvSpPr/>
          <p:nvPr/>
        </p:nvSpPr>
        <p:spPr>
          <a:xfrm>
            <a:off x="2408238" y="2746375"/>
            <a:ext cx="63500" cy="63500"/>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a:buFontTx/>
              <a:buNone/>
              <a:defRPr/>
            </a:pPr>
            <a:endParaRPr lang="en-US"/>
          </a:p>
        </p:txBody>
      </p:sp>
      <p:sp>
        <p:nvSpPr>
          <p:cNvPr id="2" name="标题 1"/>
          <p:cNvSpPr>
            <a:spLocks noGrp="1"/>
          </p:cNvSpPr>
          <p:nvPr>
            <p:ph type="title"/>
          </p:nvPr>
        </p:nvSpPr>
        <p:spPr>
          <a:xfrm>
            <a:off x="2578392" y="2600325"/>
            <a:ext cx="6400800" cy="2286000"/>
          </a:xfrm>
        </p:spPr>
        <p:txBody>
          <a:bodyPr anchor="t"/>
          <a:lstStyle>
            <a:lvl1pPr algn="l">
              <a:lnSpc>
                <a:spcPts val="4500"/>
              </a:lnSpc>
              <a:buNone/>
              <a:defRPr sz="4000" b="1" cap="all"/>
            </a:lvl1pPr>
          </a:lstStyle>
          <a:p>
            <a:r>
              <a:rPr lang="zh-CN" altLang="en-US" noProof="1"/>
              <a:t>单击此处编辑母版标题样式</a:t>
            </a:r>
            <a:endParaRPr lang="en-US" noProof="1"/>
          </a:p>
        </p:txBody>
      </p:sp>
      <p:sp>
        <p:nvSpPr>
          <p:cNvPr id="3" name="文本占位符 2"/>
          <p:cNvSpPr>
            <a:spLocks noGrp="1"/>
          </p:cNvSpPr>
          <p:nvPr>
            <p:ph type="body" idx="1"/>
          </p:nvPr>
        </p:nvSpPr>
        <p:spPr>
          <a:xfrm>
            <a:off x="2578392" y="1066800"/>
            <a:ext cx="6400800" cy="1509712"/>
          </a:xfrm>
        </p:spPr>
        <p:txBody>
          <a:bodyPr anchor="b"/>
          <a:lstStyle>
            <a:lvl1pPr marL="18415"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noProof="1"/>
              <a:t>单击此处编辑母版文本样式</a:t>
            </a:r>
          </a:p>
        </p:txBody>
      </p:sp>
      <p:sp>
        <p:nvSpPr>
          <p:cNvPr id="8" name="日期占位符 3">
            <a:extLst>
              <a:ext uri="{FF2B5EF4-FFF2-40B4-BE49-F238E27FC236}">
                <a16:creationId xmlns:a16="http://schemas.microsoft.com/office/drawing/2014/main" id="{9438F0F2-8F2F-165C-0C4D-4B984A1854D0}"/>
              </a:ext>
            </a:extLst>
          </p:cNvPr>
          <p:cNvSpPr>
            <a:spLocks noGrp="1"/>
          </p:cNvSpPr>
          <p:nvPr>
            <p:ph type="dt" sz="half" idx="10"/>
          </p:nvPr>
        </p:nvSpPr>
        <p:spPr/>
        <p:txBody>
          <a:bodyPr/>
          <a:lstStyle>
            <a:lvl1pPr>
              <a:defRPr/>
            </a:lvl1pPr>
          </a:lstStyle>
          <a:p>
            <a:pPr>
              <a:defRPr/>
            </a:pPr>
            <a:endParaRPr lang="en-US"/>
          </a:p>
        </p:txBody>
      </p:sp>
      <p:sp>
        <p:nvSpPr>
          <p:cNvPr id="9" name="页脚占位符 4">
            <a:extLst>
              <a:ext uri="{FF2B5EF4-FFF2-40B4-BE49-F238E27FC236}">
                <a16:creationId xmlns:a16="http://schemas.microsoft.com/office/drawing/2014/main" id="{583D303E-DD66-1EB7-704D-2450C391ED7F}"/>
              </a:ext>
            </a:extLst>
          </p:cNvPr>
          <p:cNvSpPr>
            <a:spLocks noGrp="1"/>
          </p:cNvSpPr>
          <p:nvPr>
            <p:ph type="ftr" sz="quarter" idx="11"/>
          </p:nvPr>
        </p:nvSpPr>
        <p:spPr/>
        <p:txBody>
          <a:bodyPr/>
          <a:lstStyle>
            <a:lvl1pPr>
              <a:defRPr/>
            </a:lvl1pPr>
          </a:lstStyle>
          <a:p>
            <a:pPr>
              <a:defRPr/>
            </a:pPr>
            <a:endParaRPr lang="en-US"/>
          </a:p>
        </p:txBody>
      </p:sp>
      <p:sp>
        <p:nvSpPr>
          <p:cNvPr id="10" name="灯片编号占位符 5">
            <a:extLst>
              <a:ext uri="{FF2B5EF4-FFF2-40B4-BE49-F238E27FC236}">
                <a16:creationId xmlns:a16="http://schemas.microsoft.com/office/drawing/2014/main" id="{EF702A96-C4CC-95EF-D5C4-AC5B2CE14696}"/>
              </a:ext>
            </a:extLst>
          </p:cNvPr>
          <p:cNvSpPr>
            <a:spLocks noGrp="1"/>
          </p:cNvSpPr>
          <p:nvPr>
            <p:ph type="sldNum" sz="quarter" idx="12"/>
          </p:nvPr>
        </p:nvSpPr>
        <p:spPr/>
        <p:txBody>
          <a:bodyPr/>
          <a:lstStyle>
            <a:lvl1pPr>
              <a:defRPr/>
            </a:lvl1pPr>
          </a:lstStyle>
          <a:p>
            <a:fld id="{B30E133B-E821-43EE-9BC0-024F1EC7A3CC}" type="slidenum">
              <a:rPr lang="en-US" altLang="zh-CN"/>
              <a:pPr/>
              <a:t>‹#›</a:t>
            </a:fld>
            <a:endParaRPr lang="en-US" altLang="zh-CN"/>
          </a:p>
        </p:txBody>
      </p:sp>
    </p:spTree>
    <p:extLst>
      <p:ext uri="{BB962C8B-B14F-4D97-AF65-F5344CB8AC3E}">
        <p14:creationId xmlns:p14="http://schemas.microsoft.com/office/powerpoint/2010/main" val="620073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435608" y="274320"/>
            <a:ext cx="7498080" cy="1143000"/>
          </a:xfrm>
        </p:spPr>
        <p:txBody>
          <a:bodyPr/>
          <a:lstStyle/>
          <a:p>
            <a:r>
              <a:rPr lang="zh-CN" altLang="en-US" noProof="1"/>
              <a:t>单击此处编辑母版标题样式</a:t>
            </a:r>
            <a:endParaRPr lang="en-US" noProof="1"/>
          </a:p>
        </p:txBody>
      </p:sp>
      <p:sp>
        <p:nvSpPr>
          <p:cNvPr id="3" name="内容占位符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4" name="内容占位符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5" name="日期占位符 23">
            <a:extLst>
              <a:ext uri="{FF2B5EF4-FFF2-40B4-BE49-F238E27FC236}">
                <a16:creationId xmlns:a16="http://schemas.microsoft.com/office/drawing/2014/main" id="{E351B92E-5BEF-9E3B-A00A-C764152A74A9}"/>
              </a:ext>
            </a:extLst>
          </p:cNvPr>
          <p:cNvSpPr>
            <a:spLocks noGrp="1"/>
          </p:cNvSpPr>
          <p:nvPr>
            <p:ph type="dt" sz="half" idx="10"/>
          </p:nvPr>
        </p:nvSpPr>
        <p:spPr/>
        <p:txBody>
          <a:bodyPr/>
          <a:lstStyle>
            <a:lvl1pPr>
              <a:defRPr/>
            </a:lvl1pPr>
          </a:lstStyle>
          <a:p>
            <a:pPr>
              <a:defRPr/>
            </a:pPr>
            <a:endParaRPr lang="en-US"/>
          </a:p>
        </p:txBody>
      </p:sp>
      <p:sp>
        <p:nvSpPr>
          <p:cNvPr id="6" name="页脚占位符 9">
            <a:extLst>
              <a:ext uri="{FF2B5EF4-FFF2-40B4-BE49-F238E27FC236}">
                <a16:creationId xmlns:a16="http://schemas.microsoft.com/office/drawing/2014/main" id="{1C0DF8B1-790A-C7C6-B02C-49143E0CBFEE}"/>
              </a:ext>
            </a:extLst>
          </p:cNvPr>
          <p:cNvSpPr>
            <a:spLocks noGrp="1"/>
          </p:cNvSpPr>
          <p:nvPr>
            <p:ph type="ftr" sz="quarter" idx="11"/>
          </p:nvPr>
        </p:nvSpPr>
        <p:spPr/>
        <p:txBody>
          <a:bodyPr/>
          <a:lstStyle>
            <a:lvl1pPr>
              <a:defRPr/>
            </a:lvl1pPr>
          </a:lstStyle>
          <a:p>
            <a:pPr>
              <a:defRPr/>
            </a:pPr>
            <a:endParaRPr lang="en-US"/>
          </a:p>
        </p:txBody>
      </p:sp>
      <p:sp>
        <p:nvSpPr>
          <p:cNvPr id="7" name="灯片编号占位符 21">
            <a:extLst>
              <a:ext uri="{FF2B5EF4-FFF2-40B4-BE49-F238E27FC236}">
                <a16:creationId xmlns:a16="http://schemas.microsoft.com/office/drawing/2014/main" id="{5E4AE2B9-F6D9-C425-7B7F-76B006DC26B6}"/>
              </a:ext>
            </a:extLst>
          </p:cNvPr>
          <p:cNvSpPr>
            <a:spLocks noGrp="1"/>
          </p:cNvSpPr>
          <p:nvPr>
            <p:ph type="sldNum" sz="quarter" idx="12"/>
          </p:nvPr>
        </p:nvSpPr>
        <p:spPr/>
        <p:txBody>
          <a:bodyPr/>
          <a:lstStyle>
            <a:lvl1pPr>
              <a:defRPr/>
            </a:lvl1pPr>
          </a:lstStyle>
          <a:p>
            <a:fld id="{F546FD05-ECA1-430C-BC91-3F8ADC36940F}" type="slidenum">
              <a:rPr lang="en-US" altLang="zh-CN"/>
              <a:pPr/>
              <a:t>‹#›</a:t>
            </a:fld>
            <a:endParaRPr lang="en-US" altLang="zh-CN"/>
          </a:p>
        </p:txBody>
      </p:sp>
    </p:spTree>
    <p:extLst>
      <p:ext uri="{BB962C8B-B14F-4D97-AF65-F5344CB8AC3E}">
        <p14:creationId xmlns:p14="http://schemas.microsoft.com/office/powerpoint/2010/main" val="96000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5160336"/>
            <a:ext cx="8229600" cy="1143000"/>
          </a:xfrm>
        </p:spPr>
        <p:txBody>
          <a:bodyPr/>
          <a:lstStyle>
            <a:lvl1pPr algn="ctr">
              <a:defRPr sz="4500" b="1" cap="none" baseline="0"/>
            </a:lvl1pPr>
          </a:lstStyle>
          <a:p>
            <a:r>
              <a:rPr lang="zh-CN" altLang="en-US" noProof="1"/>
              <a:t>单击此处编辑母版标题样式</a:t>
            </a:r>
            <a:endParaRPr lang="en-US" noProof="1"/>
          </a:p>
        </p:txBody>
      </p:sp>
      <p:sp>
        <p:nvSpPr>
          <p:cNvPr id="3" name="文本占位符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135"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lstStyle>
          <a:p>
            <a:pPr lvl="0"/>
            <a:r>
              <a:rPr lang="zh-CN" altLang="en-US" noProof="1"/>
              <a:t>单击此处编辑母版文本样式</a:t>
            </a:r>
          </a:p>
        </p:txBody>
      </p:sp>
      <p:sp>
        <p:nvSpPr>
          <p:cNvPr id="4" name="文本占位符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135"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lstStyle>
          <a:p>
            <a:pPr lvl="0"/>
            <a:r>
              <a:rPr lang="zh-CN" altLang="en-US" noProof="1"/>
              <a:t>单击此处编辑母版文本样式</a:t>
            </a:r>
          </a:p>
        </p:txBody>
      </p:sp>
      <p:sp>
        <p:nvSpPr>
          <p:cNvPr id="5" name="内容占位符 4"/>
          <p:cNvSpPr>
            <a:spLocks noGrp="1"/>
          </p:cNvSpPr>
          <p:nvPr>
            <p:ph sz="quarter" idx="2"/>
          </p:nvPr>
        </p:nvSpPr>
        <p:spPr>
          <a:xfrm>
            <a:off x="457200" y="969336"/>
            <a:ext cx="4023360" cy="4114800"/>
          </a:xfrm>
          <a:ln w="10795">
            <a:solidFill>
              <a:schemeClr val="bg1"/>
            </a:solidFill>
            <a:prstDash val="dash"/>
            <a:miter lim="800000"/>
          </a:ln>
        </p:spPr>
        <p:txBody>
          <a:bodyPr/>
          <a:lstStyle>
            <a:lvl1pPr marL="393065"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6" name="内容占位符 5"/>
          <p:cNvSpPr>
            <a:spLocks noGrp="1"/>
          </p:cNvSpPr>
          <p:nvPr>
            <p:ph sz="quarter" idx="4"/>
          </p:nvPr>
        </p:nvSpPr>
        <p:spPr>
          <a:xfrm>
            <a:off x="4663440" y="969336"/>
            <a:ext cx="4023360" cy="4114800"/>
          </a:xfrm>
          <a:ln w="10795">
            <a:solidFill>
              <a:schemeClr val="bg1"/>
            </a:solidFill>
            <a:prstDash val="dash"/>
            <a:miter lim="800000"/>
          </a:ln>
        </p:spPr>
        <p:txBody>
          <a:bodyPr/>
          <a:lstStyle>
            <a:lvl1pPr marL="393065"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7" name="日期占位符 6">
            <a:extLst>
              <a:ext uri="{FF2B5EF4-FFF2-40B4-BE49-F238E27FC236}">
                <a16:creationId xmlns:a16="http://schemas.microsoft.com/office/drawing/2014/main" id="{1D54AA76-BF0E-CE07-0948-4E733A211662}"/>
              </a:ext>
            </a:extLst>
          </p:cNvPr>
          <p:cNvSpPr>
            <a:spLocks noGrp="1"/>
          </p:cNvSpPr>
          <p:nvPr>
            <p:ph type="dt" sz="half" idx="10"/>
          </p:nvPr>
        </p:nvSpPr>
        <p:spPr/>
        <p:txBody>
          <a:bodyPr/>
          <a:lstStyle>
            <a:lvl1pPr>
              <a:defRPr dirty="0"/>
            </a:lvl1pPr>
          </a:lstStyle>
          <a:p>
            <a:pPr>
              <a:defRPr/>
            </a:pPr>
            <a:endParaRPr lang="en-US"/>
          </a:p>
        </p:txBody>
      </p:sp>
      <p:sp>
        <p:nvSpPr>
          <p:cNvPr id="8" name="页脚占位符 7">
            <a:extLst>
              <a:ext uri="{FF2B5EF4-FFF2-40B4-BE49-F238E27FC236}">
                <a16:creationId xmlns:a16="http://schemas.microsoft.com/office/drawing/2014/main" id="{4F2912A6-319C-4D57-5E71-7F009C5424C5}"/>
              </a:ext>
            </a:extLst>
          </p:cNvPr>
          <p:cNvSpPr>
            <a:spLocks noGrp="1"/>
          </p:cNvSpPr>
          <p:nvPr>
            <p:ph type="ftr" sz="quarter" idx="11"/>
          </p:nvPr>
        </p:nvSpPr>
        <p:spPr/>
        <p:txBody>
          <a:bodyPr/>
          <a:lstStyle>
            <a:lvl1pPr>
              <a:defRPr/>
            </a:lvl1pPr>
          </a:lstStyle>
          <a:p>
            <a:pPr>
              <a:defRPr/>
            </a:pPr>
            <a:endParaRPr lang="en-US"/>
          </a:p>
        </p:txBody>
      </p:sp>
      <p:sp>
        <p:nvSpPr>
          <p:cNvPr id="9" name="灯片编号占位符 8">
            <a:extLst>
              <a:ext uri="{FF2B5EF4-FFF2-40B4-BE49-F238E27FC236}">
                <a16:creationId xmlns:a16="http://schemas.microsoft.com/office/drawing/2014/main" id="{6F1AC323-21D6-A886-2948-D8D59BEB41FF}"/>
              </a:ext>
            </a:extLst>
          </p:cNvPr>
          <p:cNvSpPr>
            <a:spLocks noGrp="1"/>
          </p:cNvSpPr>
          <p:nvPr>
            <p:ph type="sldNum" sz="quarter" idx="12"/>
          </p:nvPr>
        </p:nvSpPr>
        <p:spPr/>
        <p:txBody>
          <a:bodyPr/>
          <a:lstStyle>
            <a:lvl1pPr>
              <a:defRPr/>
            </a:lvl1pPr>
          </a:lstStyle>
          <a:p>
            <a:fld id="{C0F97770-4AFE-466C-9933-16C4260EC1F8}" type="slidenum">
              <a:rPr lang="en-US" altLang="zh-CN"/>
              <a:pPr/>
              <a:t>‹#›</a:t>
            </a:fld>
            <a:endParaRPr lang="en-US" altLang="zh-CN"/>
          </a:p>
        </p:txBody>
      </p:sp>
    </p:spTree>
    <p:extLst>
      <p:ext uri="{BB962C8B-B14F-4D97-AF65-F5344CB8AC3E}">
        <p14:creationId xmlns:p14="http://schemas.microsoft.com/office/powerpoint/2010/main" val="3769140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435608" y="274320"/>
            <a:ext cx="7498080" cy="1143000"/>
          </a:xfrm>
        </p:spPr>
        <p:txBody>
          <a:bodyPr/>
          <a:lstStyle/>
          <a:p>
            <a:r>
              <a:rPr lang="zh-CN" altLang="en-US" noProof="1"/>
              <a:t>单击此处编辑母版标题样式</a:t>
            </a:r>
            <a:endParaRPr lang="en-US" noProof="1"/>
          </a:p>
        </p:txBody>
      </p:sp>
      <p:sp>
        <p:nvSpPr>
          <p:cNvPr id="3" name="日期占位符 23">
            <a:extLst>
              <a:ext uri="{FF2B5EF4-FFF2-40B4-BE49-F238E27FC236}">
                <a16:creationId xmlns:a16="http://schemas.microsoft.com/office/drawing/2014/main" id="{E3F547E6-A120-275D-E555-69571D3CEB2E}"/>
              </a:ext>
            </a:extLst>
          </p:cNvPr>
          <p:cNvSpPr>
            <a:spLocks noGrp="1"/>
          </p:cNvSpPr>
          <p:nvPr>
            <p:ph type="dt" sz="half" idx="10"/>
          </p:nvPr>
        </p:nvSpPr>
        <p:spPr/>
        <p:txBody>
          <a:bodyPr/>
          <a:lstStyle>
            <a:lvl1pPr>
              <a:defRPr/>
            </a:lvl1pPr>
          </a:lstStyle>
          <a:p>
            <a:pPr>
              <a:defRPr/>
            </a:pPr>
            <a:endParaRPr lang="en-US"/>
          </a:p>
        </p:txBody>
      </p:sp>
      <p:sp>
        <p:nvSpPr>
          <p:cNvPr id="4" name="页脚占位符 9">
            <a:extLst>
              <a:ext uri="{FF2B5EF4-FFF2-40B4-BE49-F238E27FC236}">
                <a16:creationId xmlns:a16="http://schemas.microsoft.com/office/drawing/2014/main" id="{E19B0443-468E-61AB-1ED9-3565AF3ADEB7}"/>
              </a:ext>
            </a:extLst>
          </p:cNvPr>
          <p:cNvSpPr>
            <a:spLocks noGrp="1"/>
          </p:cNvSpPr>
          <p:nvPr>
            <p:ph type="ftr" sz="quarter" idx="11"/>
          </p:nvPr>
        </p:nvSpPr>
        <p:spPr/>
        <p:txBody>
          <a:bodyPr/>
          <a:lstStyle>
            <a:lvl1pPr>
              <a:defRPr/>
            </a:lvl1pPr>
          </a:lstStyle>
          <a:p>
            <a:pPr>
              <a:defRPr/>
            </a:pPr>
            <a:endParaRPr lang="en-US"/>
          </a:p>
        </p:txBody>
      </p:sp>
      <p:sp>
        <p:nvSpPr>
          <p:cNvPr id="5" name="灯片编号占位符 21">
            <a:extLst>
              <a:ext uri="{FF2B5EF4-FFF2-40B4-BE49-F238E27FC236}">
                <a16:creationId xmlns:a16="http://schemas.microsoft.com/office/drawing/2014/main" id="{3A5F44A7-13C4-226E-3714-B08415247D28}"/>
              </a:ext>
            </a:extLst>
          </p:cNvPr>
          <p:cNvSpPr>
            <a:spLocks noGrp="1"/>
          </p:cNvSpPr>
          <p:nvPr>
            <p:ph type="sldNum" sz="quarter" idx="12"/>
          </p:nvPr>
        </p:nvSpPr>
        <p:spPr/>
        <p:txBody>
          <a:bodyPr/>
          <a:lstStyle>
            <a:lvl1pPr>
              <a:defRPr/>
            </a:lvl1pPr>
          </a:lstStyle>
          <a:p>
            <a:fld id="{A3EBE916-4E29-496F-9D5F-343A29A793C7}" type="slidenum">
              <a:rPr lang="en-US" altLang="zh-CN"/>
              <a:pPr/>
              <a:t>‹#›</a:t>
            </a:fld>
            <a:endParaRPr lang="en-US" altLang="zh-CN"/>
          </a:p>
        </p:txBody>
      </p:sp>
    </p:spTree>
    <p:extLst>
      <p:ext uri="{BB962C8B-B14F-4D97-AF65-F5344CB8AC3E}">
        <p14:creationId xmlns:p14="http://schemas.microsoft.com/office/powerpoint/2010/main" val="1851272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矩形 12">
            <a:extLst>
              <a:ext uri="{FF2B5EF4-FFF2-40B4-BE49-F238E27FC236}">
                <a16:creationId xmlns:a16="http://schemas.microsoft.com/office/drawing/2014/main" id="{3772B58F-C388-84C7-493A-CB1A403C8DE2}"/>
              </a:ext>
            </a:extLst>
          </p:cNvPr>
          <p:cNvSpPr/>
          <p:nvPr/>
        </p:nvSpPr>
        <p:spPr>
          <a:xfrm>
            <a:off x="1014413" y="0"/>
            <a:ext cx="8129587"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buFontTx/>
              <a:buNone/>
              <a:defRPr/>
            </a:pPr>
            <a:endParaRPr lang="en-US"/>
          </a:p>
        </p:txBody>
      </p:sp>
      <p:sp>
        <p:nvSpPr>
          <p:cNvPr id="3" name="矩形 13">
            <a:extLst>
              <a:ext uri="{FF2B5EF4-FFF2-40B4-BE49-F238E27FC236}">
                <a16:creationId xmlns:a16="http://schemas.microsoft.com/office/drawing/2014/main" id="{51F99AFB-8D60-9D19-DA39-84F0A3DD6120}"/>
              </a:ext>
            </a:extLst>
          </p:cNvPr>
          <p:cNvSpPr/>
          <p:nvPr/>
        </p:nvSpPr>
        <p:spPr bwMode="invGray">
          <a:xfrm>
            <a:off x="1014413" y="0"/>
            <a:ext cx="73025" cy="6858000"/>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a:buFontTx/>
              <a:buNone/>
              <a:defRPr/>
            </a:pPr>
            <a:endParaRPr lang="en-US"/>
          </a:p>
        </p:txBody>
      </p:sp>
      <p:sp>
        <p:nvSpPr>
          <p:cNvPr id="4" name="日期占位符 1">
            <a:extLst>
              <a:ext uri="{FF2B5EF4-FFF2-40B4-BE49-F238E27FC236}">
                <a16:creationId xmlns:a16="http://schemas.microsoft.com/office/drawing/2014/main" id="{CCA59B15-1F98-CF6A-B071-FF64CB32F0D7}"/>
              </a:ext>
            </a:extLst>
          </p:cNvPr>
          <p:cNvSpPr>
            <a:spLocks noGrp="1"/>
          </p:cNvSpPr>
          <p:nvPr>
            <p:ph type="dt" sz="half" idx="10"/>
          </p:nvPr>
        </p:nvSpPr>
        <p:spPr/>
        <p:txBody>
          <a:bodyPr/>
          <a:lstStyle>
            <a:lvl1pPr>
              <a:defRPr dirty="0"/>
            </a:lvl1pPr>
          </a:lstStyle>
          <a:p>
            <a:pPr>
              <a:defRPr/>
            </a:pPr>
            <a:endParaRPr lang="en-US"/>
          </a:p>
        </p:txBody>
      </p:sp>
      <p:sp>
        <p:nvSpPr>
          <p:cNvPr id="5" name="页脚占位符 2">
            <a:extLst>
              <a:ext uri="{FF2B5EF4-FFF2-40B4-BE49-F238E27FC236}">
                <a16:creationId xmlns:a16="http://schemas.microsoft.com/office/drawing/2014/main" id="{6EA61495-A6E2-E475-4D0F-FC001BD9F3BA}"/>
              </a:ext>
            </a:extLst>
          </p:cNvPr>
          <p:cNvSpPr>
            <a:spLocks noGrp="1"/>
          </p:cNvSpPr>
          <p:nvPr>
            <p:ph type="ftr" sz="quarter" idx="11"/>
          </p:nvPr>
        </p:nvSpPr>
        <p:spPr/>
        <p:txBody>
          <a:bodyPr/>
          <a:lstStyle>
            <a:lvl1pPr>
              <a:defRPr/>
            </a:lvl1pPr>
          </a:lstStyle>
          <a:p>
            <a:pPr>
              <a:defRPr/>
            </a:pPr>
            <a:endParaRPr lang="en-US"/>
          </a:p>
        </p:txBody>
      </p:sp>
      <p:sp>
        <p:nvSpPr>
          <p:cNvPr id="6" name="灯片编号占位符 3">
            <a:extLst>
              <a:ext uri="{FF2B5EF4-FFF2-40B4-BE49-F238E27FC236}">
                <a16:creationId xmlns:a16="http://schemas.microsoft.com/office/drawing/2014/main" id="{3F02D2C3-CC10-ADA3-F4EA-968CB57527A0}"/>
              </a:ext>
            </a:extLst>
          </p:cNvPr>
          <p:cNvSpPr>
            <a:spLocks noGrp="1"/>
          </p:cNvSpPr>
          <p:nvPr>
            <p:ph type="sldNum" sz="quarter" idx="12"/>
          </p:nvPr>
        </p:nvSpPr>
        <p:spPr/>
        <p:txBody>
          <a:bodyPr/>
          <a:lstStyle>
            <a:lvl1pPr>
              <a:defRPr/>
            </a:lvl1pPr>
          </a:lstStyle>
          <a:p>
            <a:fld id="{1E4C4BB8-EFBE-4E0C-9562-9902B887FCA6}" type="slidenum">
              <a:rPr lang="en-US" altLang="zh-CN"/>
              <a:pPr/>
              <a:t>‹#›</a:t>
            </a:fld>
            <a:endParaRPr lang="en-US" altLang="zh-CN"/>
          </a:p>
        </p:txBody>
      </p:sp>
    </p:spTree>
    <p:extLst>
      <p:ext uri="{BB962C8B-B14F-4D97-AF65-F5344CB8AC3E}">
        <p14:creationId xmlns:p14="http://schemas.microsoft.com/office/powerpoint/2010/main" val="454763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lstStyle>
          <a:p>
            <a:r>
              <a:rPr lang="zh-CN" altLang="en-US" noProof="1"/>
              <a:t>单击此处编辑母版标题样式</a:t>
            </a:r>
            <a:endParaRPr lang="en-US" noProof="1"/>
          </a:p>
        </p:txBody>
      </p:sp>
      <p:sp>
        <p:nvSpPr>
          <p:cNvPr id="3" name="文本占位符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lstStyle>
          <a:p>
            <a:pPr lvl="0"/>
            <a:r>
              <a:rPr lang="zh-CN" altLang="en-US" noProof="1"/>
              <a:t>单击此处编辑母版文本样式</a:t>
            </a:r>
          </a:p>
        </p:txBody>
      </p:sp>
      <p:sp>
        <p:nvSpPr>
          <p:cNvPr id="4" name="内容占位符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5" name="日期占位符 4">
            <a:extLst>
              <a:ext uri="{FF2B5EF4-FFF2-40B4-BE49-F238E27FC236}">
                <a16:creationId xmlns:a16="http://schemas.microsoft.com/office/drawing/2014/main" id="{0131FBF1-5B5B-2212-2B33-413D1BEB11A8}"/>
              </a:ext>
            </a:extLst>
          </p:cNvPr>
          <p:cNvSpPr>
            <a:spLocks noGrp="1"/>
          </p:cNvSpPr>
          <p:nvPr>
            <p:ph type="dt" sz="half" idx="10"/>
          </p:nvPr>
        </p:nvSpPr>
        <p:spPr/>
        <p:txBody>
          <a:bodyPr/>
          <a:lstStyle>
            <a:lvl1pPr>
              <a:defRPr dirty="0"/>
            </a:lvl1pPr>
          </a:lstStyle>
          <a:p>
            <a:pPr>
              <a:defRPr/>
            </a:pPr>
            <a:endParaRPr lang="en-US"/>
          </a:p>
        </p:txBody>
      </p:sp>
      <p:sp>
        <p:nvSpPr>
          <p:cNvPr id="6" name="页脚占位符 5">
            <a:extLst>
              <a:ext uri="{FF2B5EF4-FFF2-40B4-BE49-F238E27FC236}">
                <a16:creationId xmlns:a16="http://schemas.microsoft.com/office/drawing/2014/main" id="{C2A2099E-7103-3471-AEE4-2505AE9659E4}"/>
              </a:ext>
            </a:extLst>
          </p:cNvPr>
          <p:cNvSpPr>
            <a:spLocks noGrp="1"/>
          </p:cNvSpPr>
          <p:nvPr>
            <p:ph type="ftr" sz="quarter" idx="11"/>
          </p:nvPr>
        </p:nvSpPr>
        <p:spPr/>
        <p:txBody>
          <a:bodyPr/>
          <a:lstStyle>
            <a:lvl1pPr>
              <a:defRPr/>
            </a:lvl1pPr>
          </a:lstStyle>
          <a:p>
            <a:pPr>
              <a:defRPr/>
            </a:pPr>
            <a:endParaRPr lang="en-US"/>
          </a:p>
        </p:txBody>
      </p:sp>
      <p:sp>
        <p:nvSpPr>
          <p:cNvPr id="7" name="灯片编号占位符 6">
            <a:extLst>
              <a:ext uri="{FF2B5EF4-FFF2-40B4-BE49-F238E27FC236}">
                <a16:creationId xmlns:a16="http://schemas.microsoft.com/office/drawing/2014/main" id="{0B52EDEC-1B1F-52BD-7876-85DB7ABC8DCF}"/>
              </a:ext>
            </a:extLst>
          </p:cNvPr>
          <p:cNvSpPr>
            <a:spLocks noGrp="1"/>
          </p:cNvSpPr>
          <p:nvPr>
            <p:ph type="sldNum" sz="quarter" idx="12"/>
          </p:nvPr>
        </p:nvSpPr>
        <p:spPr/>
        <p:txBody>
          <a:bodyPr/>
          <a:lstStyle>
            <a:lvl1pPr>
              <a:defRPr/>
            </a:lvl1pPr>
          </a:lstStyle>
          <a:p>
            <a:fld id="{78980C1E-9D3A-4E16-973B-A276BF031271}" type="slidenum">
              <a:rPr lang="en-US" altLang="zh-CN"/>
              <a:pPr/>
              <a:t>‹#›</a:t>
            </a:fld>
            <a:endParaRPr lang="en-US" altLang="zh-CN"/>
          </a:p>
        </p:txBody>
      </p:sp>
    </p:spTree>
    <p:extLst>
      <p:ext uri="{BB962C8B-B14F-4D97-AF65-F5344CB8AC3E}">
        <p14:creationId xmlns:p14="http://schemas.microsoft.com/office/powerpoint/2010/main" val="1031436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5" name="矩形 12">
            <a:extLst>
              <a:ext uri="{FF2B5EF4-FFF2-40B4-BE49-F238E27FC236}">
                <a16:creationId xmlns:a16="http://schemas.microsoft.com/office/drawing/2014/main" id="{E1BE4F04-3C67-F74F-1654-1D21B40E6309}"/>
              </a:ext>
            </a:extLst>
          </p:cNvPr>
          <p:cNvSpPr/>
          <p:nvPr/>
        </p:nvSpPr>
        <p:spPr>
          <a:xfrm>
            <a:off x="761999"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tIns="274320">
            <a:normAutofit/>
          </a:bodyPr>
          <a:lstStyle/>
          <a:p>
            <a:pPr indent="-283210">
              <a:lnSpc>
                <a:spcPts val="3000"/>
              </a:lnSpc>
              <a:spcBef>
                <a:spcPts val="600"/>
              </a:spcBef>
              <a:buClr>
                <a:schemeClr val="accent1"/>
              </a:buClr>
              <a:buSzPct val="80000"/>
              <a:buFont typeface="Wingdings 2" panose="05020102010507070707"/>
              <a:buNone/>
              <a:defRPr/>
            </a:pPr>
            <a:endParaRPr lang="en-US" sz="3200">
              <a:latin typeface="+mn-lt"/>
              <a:ea typeface="+mn-ea"/>
            </a:endParaRPr>
          </a:p>
        </p:txBody>
      </p:sp>
      <p:sp>
        <p:nvSpPr>
          <p:cNvPr id="6" name="流程图: 过程 13">
            <a:extLst>
              <a:ext uri="{FF2B5EF4-FFF2-40B4-BE49-F238E27FC236}">
                <a16:creationId xmlns:a16="http://schemas.microsoft.com/office/drawing/2014/main" id="{B05EB652-A957-FBF8-8EDA-D32FD34FB490}"/>
              </a:ext>
            </a:extLst>
          </p:cNvPr>
          <p:cNvSpPr/>
          <p:nvPr/>
        </p:nvSpPr>
        <p:spPr>
          <a:xfrm rot="19468671">
            <a:off x="396875" y="954088"/>
            <a:ext cx="685800" cy="204787"/>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a:buFontTx/>
              <a:buNone/>
              <a:defRPr/>
            </a:pPr>
            <a:endParaRPr lang="en-US"/>
          </a:p>
        </p:txBody>
      </p:sp>
      <p:sp>
        <p:nvSpPr>
          <p:cNvPr id="7" name="流程图: 过程 15">
            <a:extLst>
              <a:ext uri="{FF2B5EF4-FFF2-40B4-BE49-F238E27FC236}">
                <a16:creationId xmlns:a16="http://schemas.microsoft.com/office/drawing/2014/main" id="{6F57AD93-3DD0-47E8-1E40-6A63D53CE4D1}"/>
              </a:ext>
            </a:extLst>
          </p:cNvPr>
          <p:cNvSpPr/>
          <p:nvPr/>
        </p:nvSpPr>
        <p:spPr>
          <a:xfrm rot="2103354" flipH="1">
            <a:off x="5003800" y="936625"/>
            <a:ext cx="649288" cy="204788"/>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a:buFontTx/>
              <a:buNone/>
              <a:defRPr/>
            </a:pPr>
            <a:endParaRPr lang="en-US" dirty="0"/>
          </a:p>
        </p:txBody>
      </p:sp>
      <p:sp>
        <p:nvSpPr>
          <p:cNvPr id="2" name="标题 1"/>
          <p:cNvSpPr>
            <a:spLocks noGrp="1"/>
          </p:cNvSpPr>
          <p:nvPr>
            <p:ph type="title"/>
          </p:nvPr>
        </p:nvSpPr>
        <p:spPr>
          <a:xfrm>
            <a:off x="5886896" y="1066800"/>
            <a:ext cx="2743200" cy="1981200"/>
          </a:xfrm>
        </p:spPr>
        <p:txBody>
          <a:bodyPr anchor="b">
            <a:noAutofit/>
          </a:bodyPr>
          <a:lstStyle>
            <a:lvl1pPr algn="l">
              <a:buNone/>
              <a:defRPr sz="2100" b="1">
                <a:effectLst/>
              </a:defRPr>
            </a:lvl1pPr>
          </a:lstStyle>
          <a:p>
            <a:r>
              <a:rPr lang="zh-CN" altLang="en-US" noProof="1"/>
              <a:t>单击此处编辑母版标题样式</a:t>
            </a:r>
            <a:endParaRPr lang="en-US" noProof="1"/>
          </a:p>
        </p:txBody>
      </p:sp>
      <p:sp>
        <p:nvSpPr>
          <p:cNvPr id="3" name="图片占位符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tIns="274320">
            <a:normAutofit/>
          </a:bodyPr>
          <a:lstStyle>
            <a:lvl1pPr indent="0">
              <a:buNone/>
              <a:defRPr sz="3200"/>
            </a:lvl1pPr>
          </a:lstStyle>
          <a:p>
            <a:pPr lvl="0"/>
            <a:r>
              <a:rPr lang="zh-CN" altLang="en-US" noProof="0"/>
              <a:t>单击图标添加图片</a:t>
            </a:r>
            <a:endParaRPr lang="en-US" noProof="0" dirty="0"/>
          </a:p>
        </p:txBody>
      </p:sp>
      <p:sp>
        <p:nvSpPr>
          <p:cNvPr id="4" name="文本占位符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lstStyle>
          <a:p>
            <a:pPr lvl="0"/>
            <a:r>
              <a:rPr lang="zh-CN" altLang="en-US" noProof="1"/>
              <a:t>单击此处编辑母版文本样式</a:t>
            </a:r>
          </a:p>
        </p:txBody>
      </p:sp>
      <p:sp>
        <p:nvSpPr>
          <p:cNvPr id="8" name="日期占位符 4">
            <a:extLst>
              <a:ext uri="{FF2B5EF4-FFF2-40B4-BE49-F238E27FC236}">
                <a16:creationId xmlns:a16="http://schemas.microsoft.com/office/drawing/2014/main" id="{6D5C4305-088F-6EEB-B3B0-010DBB052AF9}"/>
              </a:ext>
            </a:extLst>
          </p:cNvPr>
          <p:cNvSpPr>
            <a:spLocks noGrp="1"/>
          </p:cNvSpPr>
          <p:nvPr>
            <p:ph type="dt" sz="half" idx="10"/>
          </p:nvPr>
        </p:nvSpPr>
        <p:spPr/>
        <p:txBody>
          <a:bodyPr/>
          <a:lstStyle>
            <a:lvl1pPr>
              <a:defRPr/>
            </a:lvl1pPr>
          </a:lstStyle>
          <a:p>
            <a:pPr>
              <a:defRPr/>
            </a:pPr>
            <a:endParaRPr lang="en-US"/>
          </a:p>
        </p:txBody>
      </p:sp>
      <p:sp>
        <p:nvSpPr>
          <p:cNvPr id="9" name="页脚占位符 5">
            <a:extLst>
              <a:ext uri="{FF2B5EF4-FFF2-40B4-BE49-F238E27FC236}">
                <a16:creationId xmlns:a16="http://schemas.microsoft.com/office/drawing/2014/main" id="{C22E05DB-02AB-A377-4A22-F6B2138F8D64}"/>
              </a:ext>
            </a:extLst>
          </p:cNvPr>
          <p:cNvSpPr>
            <a:spLocks noGrp="1"/>
          </p:cNvSpPr>
          <p:nvPr>
            <p:ph type="ftr" sz="quarter" idx="11"/>
          </p:nvPr>
        </p:nvSpPr>
        <p:spPr/>
        <p:txBody>
          <a:bodyPr/>
          <a:lstStyle>
            <a:lvl1pPr>
              <a:defRPr/>
            </a:lvl1pPr>
          </a:lstStyle>
          <a:p>
            <a:pPr>
              <a:defRPr/>
            </a:pPr>
            <a:endParaRPr lang="en-US"/>
          </a:p>
        </p:txBody>
      </p:sp>
      <p:sp>
        <p:nvSpPr>
          <p:cNvPr id="10" name="灯片编号占位符 6">
            <a:extLst>
              <a:ext uri="{FF2B5EF4-FFF2-40B4-BE49-F238E27FC236}">
                <a16:creationId xmlns:a16="http://schemas.microsoft.com/office/drawing/2014/main" id="{2018D415-5F2B-8CB4-D070-8F5CED729479}"/>
              </a:ext>
            </a:extLst>
          </p:cNvPr>
          <p:cNvSpPr>
            <a:spLocks noGrp="1"/>
          </p:cNvSpPr>
          <p:nvPr>
            <p:ph type="sldNum" sz="quarter" idx="12"/>
          </p:nvPr>
        </p:nvSpPr>
        <p:spPr/>
        <p:txBody>
          <a:bodyPr/>
          <a:lstStyle>
            <a:lvl1pPr>
              <a:defRPr/>
            </a:lvl1pPr>
          </a:lstStyle>
          <a:p>
            <a:fld id="{89D31392-7574-4374-89F3-7714C072D629}" type="slidenum">
              <a:rPr lang="en-US" altLang="zh-CN"/>
              <a:pPr/>
              <a:t>‹#›</a:t>
            </a:fld>
            <a:endParaRPr lang="en-US" altLang="zh-CN"/>
          </a:p>
        </p:txBody>
      </p:sp>
    </p:spTree>
    <p:extLst>
      <p:ext uri="{BB962C8B-B14F-4D97-AF65-F5344CB8AC3E}">
        <p14:creationId xmlns:p14="http://schemas.microsoft.com/office/powerpoint/2010/main" val="2561970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7" name="饼形 6">
            <a:extLst>
              <a:ext uri="{FF2B5EF4-FFF2-40B4-BE49-F238E27FC236}">
                <a16:creationId xmlns:a16="http://schemas.microsoft.com/office/drawing/2014/main" id="{313186B9-A260-0DE4-D74B-61994E4E66C0}"/>
              </a:ext>
            </a:extLst>
          </p:cNvPr>
          <p:cNvSpPr/>
          <p:nvPr/>
        </p:nvSpPr>
        <p:spPr>
          <a:xfrm>
            <a:off x="-815975" y="-815975"/>
            <a:ext cx="1638300" cy="1638300"/>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buFontTx/>
              <a:buNone/>
              <a:defRPr/>
            </a:pPr>
            <a:endParaRPr lang="en-US"/>
          </a:p>
        </p:txBody>
      </p:sp>
      <p:sp>
        <p:nvSpPr>
          <p:cNvPr id="8" name="椭圆 7">
            <a:extLst>
              <a:ext uri="{FF2B5EF4-FFF2-40B4-BE49-F238E27FC236}">
                <a16:creationId xmlns:a16="http://schemas.microsoft.com/office/drawing/2014/main" id="{A74C7D0F-FA19-8F14-743A-D6296167849C}"/>
              </a:ext>
            </a:extLst>
          </p:cNvPr>
          <p:cNvSpPr/>
          <p:nvPr/>
        </p:nvSpPr>
        <p:spPr>
          <a:xfrm>
            <a:off x="168275" y="20638"/>
            <a:ext cx="1703388" cy="1703387"/>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a:buFontTx/>
              <a:buNone/>
              <a:defRPr/>
            </a:pPr>
            <a:endParaRPr lang="en-US"/>
          </a:p>
        </p:txBody>
      </p:sp>
      <p:sp>
        <p:nvSpPr>
          <p:cNvPr id="11" name="同心圆 10">
            <a:extLst>
              <a:ext uri="{FF2B5EF4-FFF2-40B4-BE49-F238E27FC236}">
                <a16:creationId xmlns:a16="http://schemas.microsoft.com/office/drawing/2014/main" id="{79074857-9D5F-55F7-35BC-3E9542EA0E3E}"/>
              </a:ext>
            </a:extLst>
          </p:cNvPr>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a:buFontTx/>
              <a:buNone/>
              <a:defRPr/>
            </a:pPr>
            <a:endParaRPr lang="en-US"/>
          </a:p>
        </p:txBody>
      </p:sp>
      <p:sp>
        <p:nvSpPr>
          <p:cNvPr id="12" name="矩形 11">
            <a:extLst>
              <a:ext uri="{FF2B5EF4-FFF2-40B4-BE49-F238E27FC236}">
                <a16:creationId xmlns:a16="http://schemas.microsoft.com/office/drawing/2014/main" id="{C44892D2-0050-3A62-46ED-8670D27ABCBF}"/>
              </a:ext>
            </a:extLst>
          </p:cNvPr>
          <p:cNvSpPr/>
          <p:nvPr/>
        </p:nvSpPr>
        <p:spPr>
          <a:xfrm>
            <a:off x="1012825" y="0"/>
            <a:ext cx="8131175"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buFontTx/>
              <a:buNone/>
              <a:defRPr/>
            </a:pPr>
            <a:endParaRPr lang="en-US"/>
          </a:p>
        </p:txBody>
      </p:sp>
      <p:sp>
        <p:nvSpPr>
          <p:cNvPr id="5" name="标题占位符 4">
            <a:extLst>
              <a:ext uri="{FF2B5EF4-FFF2-40B4-BE49-F238E27FC236}">
                <a16:creationId xmlns:a16="http://schemas.microsoft.com/office/drawing/2014/main" id="{8D6F4C4B-9966-C732-FB65-57F0754DBB67}"/>
              </a:ext>
            </a:extLst>
          </p:cNvPr>
          <p:cNvSpPr>
            <a:spLocks noGrp="1"/>
          </p:cNvSpPr>
          <p:nvPr>
            <p:ph type="title"/>
          </p:nvPr>
        </p:nvSpPr>
        <p:spPr>
          <a:xfrm>
            <a:off x="1435100" y="274638"/>
            <a:ext cx="7499350" cy="1143000"/>
          </a:xfrm>
          <a:prstGeom prst="rect">
            <a:avLst/>
          </a:prstGeom>
        </p:spPr>
        <p:txBody>
          <a:bodyPr vert="horz" wrap="square" lIns="91440" tIns="45720" rIns="91440" bIns="45720" numCol="1" anchor="ctr" anchorCtr="0" compatLnSpc="1">
            <a:prstTxWarp prst="textNoShape">
              <a:avLst/>
            </a:prstTxWarp>
            <a:normAutofit/>
          </a:bodyPr>
          <a:lstStyle/>
          <a:p>
            <a:pPr lvl="0"/>
            <a:r>
              <a:rPr lang="zh-CN" altLang="en-US"/>
              <a:t>单击此处编辑母版标题样式</a:t>
            </a:r>
            <a:endParaRPr lang="en-US" altLang="zh-CN"/>
          </a:p>
        </p:txBody>
      </p:sp>
      <p:sp>
        <p:nvSpPr>
          <p:cNvPr id="1031" name="文本占位符 8">
            <a:extLst>
              <a:ext uri="{FF2B5EF4-FFF2-40B4-BE49-F238E27FC236}">
                <a16:creationId xmlns:a16="http://schemas.microsoft.com/office/drawing/2014/main" id="{18288E6D-8D61-14F0-4872-FCE019668B1B}"/>
              </a:ext>
            </a:extLst>
          </p:cNvPr>
          <p:cNvSpPr>
            <a:spLocks noGrp="1" noChangeArrowheads="1"/>
          </p:cNvSpPr>
          <p:nvPr>
            <p:ph type="body" idx="4294967295"/>
          </p:nvPr>
        </p:nvSpPr>
        <p:spPr bwMode="auto">
          <a:xfrm>
            <a:off x="1435100" y="1447800"/>
            <a:ext cx="749935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en-US"/>
          </a:p>
        </p:txBody>
      </p:sp>
      <p:sp>
        <p:nvSpPr>
          <p:cNvPr id="24" name="日期占位符 23">
            <a:extLst>
              <a:ext uri="{FF2B5EF4-FFF2-40B4-BE49-F238E27FC236}">
                <a16:creationId xmlns:a16="http://schemas.microsoft.com/office/drawing/2014/main" id="{02993911-6AD3-0AA0-88C6-E428131128AD}"/>
              </a:ext>
            </a:extLst>
          </p:cNvPr>
          <p:cNvSpPr>
            <a:spLocks noGrp="1"/>
          </p:cNvSpPr>
          <p:nvPr>
            <p:ph type="dt" sz="half" idx="2"/>
          </p:nvPr>
        </p:nvSpPr>
        <p:spPr>
          <a:xfrm>
            <a:off x="3581400" y="6305550"/>
            <a:ext cx="2133600" cy="476250"/>
          </a:xfrm>
          <a:prstGeom prst="rect">
            <a:avLst/>
          </a:prstGeom>
        </p:spPr>
        <p:txBody>
          <a:bodyPr anchor="b"/>
          <a:lstStyle>
            <a:lvl1pPr algn="r" eaLnBrk="1" latinLnBrk="0" hangingPunct="1">
              <a:buFontTx/>
              <a:buNone/>
              <a:defRPr kumimoji="0" sz="1200" dirty="0">
                <a:solidFill>
                  <a:schemeClr val="bg2">
                    <a:shade val="50000"/>
                    <a:satMod val="200000"/>
                  </a:schemeClr>
                </a:solidFill>
                <a:ea typeface="宋体" panose="02010600030101010101" pitchFamily="2" charset="-122"/>
              </a:defRPr>
            </a:lvl1pPr>
          </a:lstStyle>
          <a:p>
            <a:pPr>
              <a:defRPr/>
            </a:pPr>
            <a:endParaRPr lang="en-US"/>
          </a:p>
        </p:txBody>
      </p:sp>
      <p:sp>
        <p:nvSpPr>
          <p:cNvPr id="10" name="页脚占位符 9">
            <a:extLst>
              <a:ext uri="{FF2B5EF4-FFF2-40B4-BE49-F238E27FC236}">
                <a16:creationId xmlns:a16="http://schemas.microsoft.com/office/drawing/2014/main" id="{14888112-3D19-2021-BF72-E7DDAFA1A7D7}"/>
              </a:ext>
            </a:extLst>
          </p:cNvPr>
          <p:cNvSpPr>
            <a:spLocks noGrp="1"/>
          </p:cNvSpPr>
          <p:nvPr>
            <p:ph type="ftr" sz="quarter" idx="3"/>
          </p:nvPr>
        </p:nvSpPr>
        <p:spPr>
          <a:xfrm>
            <a:off x="5715000" y="6305550"/>
            <a:ext cx="2895600" cy="476250"/>
          </a:xfrm>
          <a:prstGeom prst="rect">
            <a:avLst/>
          </a:prstGeom>
        </p:spPr>
        <p:txBody>
          <a:bodyPr anchor="b"/>
          <a:lstStyle>
            <a:lvl1pPr algn="ctr" eaLnBrk="1" latinLnBrk="0" hangingPunct="1">
              <a:buFontTx/>
              <a:buNone/>
              <a:defRPr kumimoji="0" sz="1200">
                <a:solidFill>
                  <a:schemeClr val="bg2">
                    <a:shade val="50000"/>
                    <a:satMod val="200000"/>
                  </a:schemeClr>
                </a:solidFill>
                <a:effectLst/>
                <a:ea typeface="宋体" panose="02010600030101010101" pitchFamily="2" charset="-122"/>
              </a:defRPr>
            </a:lvl1pPr>
          </a:lstStyle>
          <a:p>
            <a:pPr>
              <a:defRPr/>
            </a:pPr>
            <a:endParaRPr lang="en-US"/>
          </a:p>
        </p:txBody>
      </p:sp>
      <p:sp>
        <p:nvSpPr>
          <p:cNvPr id="22" name="灯片编号占位符 21">
            <a:extLst>
              <a:ext uri="{FF2B5EF4-FFF2-40B4-BE49-F238E27FC236}">
                <a16:creationId xmlns:a16="http://schemas.microsoft.com/office/drawing/2014/main" id="{7C8C9778-B2BE-21D2-8CF7-6CB4279D5ADC}"/>
              </a:ext>
            </a:extLst>
          </p:cNvPr>
          <p:cNvSpPr>
            <a:spLocks noGrp="1"/>
          </p:cNvSpPr>
          <p:nvPr>
            <p:ph type="sldNum" sz="quarter" idx="4"/>
          </p:nvPr>
        </p:nvSpPr>
        <p:spPr>
          <a:xfrm>
            <a:off x="8613775" y="6305550"/>
            <a:ext cx="457200" cy="476250"/>
          </a:xfrm>
          <a:prstGeom prst="rect">
            <a:avLst/>
          </a:prstGeom>
        </p:spPr>
        <p:txBody>
          <a:bodyPr vert="horz" wrap="square" lIns="91440" tIns="45720" rIns="91440" bIns="45720" numCol="1" anchor="b" anchorCtr="0" compatLnSpc="1">
            <a:prstTxWarp prst="textNoShape">
              <a:avLst/>
            </a:prstTxWarp>
          </a:bodyPr>
          <a:lstStyle>
            <a:lvl1pPr algn="ctr">
              <a:defRPr sz="1200">
                <a:solidFill>
                  <a:srgbClr val="B5A788"/>
                </a:solidFill>
              </a:defRPr>
            </a:lvl1pPr>
          </a:lstStyle>
          <a:p>
            <a:fld id="{82576C57-E164-43F9-B026-EC14FB71DFA9}" type="slidenum">
              <a:rPr lang="en-US" altLang="zh-CN"/>
              <a:pPr/>
              <a:t>‹#›</a:t>
            </a:fld>
            <a:endParaRPr lang="en-US" altLang="zh-CN"/>
          </a:p>
        </p:txBody>
      </p:sp>
      <p:sp>
        <p:nvSpPr>
          <p:cNvPr id="15" name="矩形 14">
            <a:extLst>
              <a:ext uri="{FF2B5EF4-FFF2-40B4-BE49-F238E27FC236}">
                <a16:creationId xmlns:a16="http://schemas.microsoft.com/office/drawing/2014/main" id="{D364E56C-E538-C0A7-2DFA-39962F4BD639}"/>
              </a:ext>
            </a:extLst>
          </p:cNvPr>
          <p:cNvSpPr/>
          <p:nvPr/>
        </p:nvSpPr>
        <p:spPr bwMode="invGray">
          <a:xfrm>
            <a:off x="1014413" y="0"/>
            <a:ext cx="73025" cy="6858000"/>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a:buFontTx/>
              <a:buNone/>
              <a:defRPr/>
            </a:pPr>
            <a:endParaRPr lang="en-US"/>
          </a:p>
        </p:txBody>
      </p:sp>
    </p:spTree>
  </p:cSld>
  <p:clrMap bg1="lt1" tx1="dk1" bg2="lt2" tx2="dk2" accent1="accent1" accent2="accent2" accent3="accent3" accent4="accent4" accent5="accent5" accent6="accent6" hlink="hlink" folHlink="folHlink"/>
  <p:sldLayoutIdLst>
    <p:sldLayoutId id="2147483943" r:id="rId1"/>
    <p:sldLayoutId id="2147483942" r:id="rId2"/>
    <p:sldLayoutId id="2147483944" r:id="rId3"/>
    <p:sldLayoutId id="2147483941" r:id="rId4"/>
    <p:sldLayoutId id="2147483945" r:id="rId5"/>
    <p:sldLayoutId id="2147483940" r:id="rId6"/>
    <p:sldLayoutId id="2147483946" r:id="rId7"/>
    <p:sldLayoutId id="2147483947" r:id="rId8"/>
    <p:sldLayoutId id="2147483948" r:id="rId9"/>
    <p:sldLayoutId id="2147483939" r:id="rId10"/>
    <p:sldLayoutId id="2147483938" r:id="rId11"/>
    <p:sldLayoutId id="2147483949" r:id="rId12"/>
  </p:sldLayoutIdLst>
  <p:txStyles>
    <p:titleStyle>
      <a:lvl1pPr algn="l" rtl="0" eaLnBrk="0" fontAlgn="base" hangingPunct="0">
        <a:spcBef>
          <a:spcPct val="0"/>
        </a:spcBef>
        <a:spcAft>
          <a:spcPct val="0"/>
        </a:spcAft>
        <a:defRPr sz="4300" kern="1200">
          <a:solidFill>
            <a:srgbClr val="572314"/>
          </a:solidFill>
          <a:effectLst>
            <a:outerShdw blurRad="50000" dist="30000" dir="5400000" algn="tl" rotWithShape="0">
              <a:srgbClr val="000000">
                <a:alpha val="30000"/>
              </a:srgbClr>
            </a:outerShdw>
          </a:effectLst>
          <a:latin typeface="+mj-lt"/>
          <a:ea typeface="+mj-ea"/>
          <a:cs typeface="+mj-cs"/>
        </a:defRPr>
      </a:lvl1pPr>
      <a:lvl2pPr algn="l" rtl="0" eaLnBrk="0" fontAlgn="base" hangingPunct="0">
        <a:spcBef>
          <a:spcPct val="0"/>
        </a:spcBef>
        <a:spcAft>
          <a:spcPct val="0"/>
        </a:spcAft>
        <a:defRPr sz="4300">
          <a:solidFill>
            <a:srgbClr val="572314"/>
          </a:solidFill>
          <a:latin typeface="Gill Sans MT" panose="020B0502020104020203" pitchFamily="34" charset="0"/>
          <a:ea typeface="华文中宋" panose="02010600040101010101" pitchFamily="2" charset="-122"/>
        </a:defRPr>
      </a:lvl2pPr>
      <a:lvl3pPr algn="l" rtl="0" eaLnBrk="0" fontAlgn="base" hangingPunct="0">
        <a:spcBef>
          <a:spcPct val="0"/>
        </a:spcBef>
        <a:spcAft>
          <a:spcPct val="0"/>
        </a:spcAft>
        <a:defRPr sz="4300">
          <a:solidFill>
            <a:srgbClr val="572314"/>
          </a:solidFill>
          <a:latin typeface="Gill Sans MT" panose="020B0502020104020203" pitchFamily="34" charset="0"/>
          <a:ea typeface="华文中宋" panose="02010600040101010101" pitchFamily="2" charset="-122"/>
        </a:defRPr>
      </a:lvl3pPr>
      <a:lvl4pPr algn="l" rtl="0" eaLnBrk="0" fontAlgn="base" hangingPunct="0">
        <a:spcBef>
          <a:spcPct val="0"/>
        </a:spcBef>
        <a:spcAft>
          <a:spcPct val="0"/>
        </a:spcAft>
        <a:defRPr sz="4300">
          <a:solidFill>
            <a:srgbClr val="572314"/>
          </a:solidFill>
          <a:latin typeface="Gill Sans MT" panose="020B0502020104020203" pitchFamily="34" charset="0"/>
          <a:ea typeface="华文中宋" panose="02010600040101010101" pitchFamily="2" charset="-122"/>
        </a:defRPr>
      </a:lvl4pPr>
      <a:lvl5pPr algn="l" rtl="0" eaLnBrk="0" fontAlgn="base" hangingPunct="0">
        <a:spcBef>
          <a:spcPct val="0"/>
        </a:spcBef>
        <a:spcAft>
          <a:spcPct val="0"/>
        </a:spcAft>
        <a:defRPr sz="4300">
          <a:solidFill>
            <a:srgbClr val="572314"/>
          </a:solidFill>
          <a:latin typeface="Gill Sans MT" panose="020B0502020104020203" pitchFamily="34" charset="0"/>
          <a:ea typeface="华文中宋" panose="02010600040101010101" pitchFamily="2" charset="-122"/>
        </a:defRPr>
      </a:lvl5pPr>
      <a:lvl6pPr marL="457200" algn="l" rtl="0" fontAlgn="base">
        <a:spcBef>
          <a:spcPct val="0"/>
        </a:spcBef>
        <a:spcAft>
          <a:spcPct val="0"/>
        </a:spcAft>
        <a:defRPr sz="4300">
          <a:solidFill>
            <a:srgbClr val="572314"/>
          </a:solidFill>
          <a:latin typeface="Gill Sans MT" panose="020B0502020104020203" pitchFamily="34" charset="0"/>
          <a:ea typeface="华文中宋" panose="02010600040101010101" pitchFamily="2" charset="-122"/>
        </a:defRPr>
      </a:lvl6pPr>
      <a:lvl7pPr marL="914400" algn="l" rtl="0" fontAlgn="base">
        <a:spcBef>
          <a:spcPct val="0"/>
        </a:spcBef>
        <a:spcAft>
          <a:spcPct val="0"/>
        </a:spcAft>
        <a:defRPr sz="4300">
          <a:solidFill>
            <a:srgbClr val="572314"/>
          </a:solidFill>
          <a:latin typeface="Gill Sans MT" panose="020B0502020104020203" pitchFamily="34" charset="0"/>
          <a:ea typeface="华文中宋" panose="02010600040101010101" pitchFamily="2" charset="-122"/>
        </a:defRPr>
      </a:lvl7pPr>
      <a:lvl8pPr marL="1371600" algn="l" rtl="0" fontAlgn="base">
        <a:spcBef>
          <a:spcPct val="0"/>
        </a:spcBef>
        <a:spcAft>
          <a:spcPct val="0"/>
        </a:spcAft>
        <a:defRPr sz="4300">
          <a:solidFill>
            <a:srgbClr val="572314"/>
          </a:solidFill>
          <a:latin typeface="Gill Sans MT" panose="020B0502020104020203" pitchFamily="34" charset="0"/>
          <a:ea typeface="华文中宋" panose="02010600040101010101" pitchFamily="2" charset="-122"/>
        </a:defRPr>
      </a:lvl8pPr>
      <a:lvl9pPr marL="1828800" algn="l" rtl="0" fontAlgn="base">
        <a:spcBef>
          <a:spcPct val="0"/>
        </a:spcBef>
        <a:spcAft>
          <a:spcPct val="0"/>
        </a:spcAft>
        <a:defRPr sz="4300">
          <a:solidFill>
            <a:srgbClr val="572314"/>
          </a:solidFill>
          <a:latin typeface="Gill Sans MT" panose="020B0502020104020203" pitchFamily="34" charset="0"/>
          <a:ea typeface="华文中宋" panose="02010600040101010101" pitchFamily="2" charset="-122"/>
        </a:defRPr>
      </a:lvl9pPr>
    </p:titleStyle>
    <p:bodyStyle>
      <a:lvl1pPr marL="365125" indent="-282575" algn="l" rtl="0" eaLnBrk="0" fontAlgn="base" hangingPunct="0">
        <a:spcBef>
          <a:spcPts val="600"/>
        </a:spcBef>
        <a:spcAft>
          <a:spcPct val="0"/>
        </a:spcAft>
        <a:buClr>
          <a:schemeClr val="accent1"/>
        </a:buClr>
        <a:buSzPct val="80000"/>
        <a:buFont typeface="Wingdings 2" panose="05020102010507070707" pitchFamily="18" charset="2"/>
        <a:buChar char=""/>
        <a:defRPr sz="3200" kern="1200">
          <a:solidFill>
            <a:schemeClr val="tx1"/>
          </a:solidFill>
          <a:latin typeface="+mn-lt"/>
          <a:ea typeface="+mn-ea"/>
          <a:cs typeface="+mn-cs"/>
        </a:defRPr>
      </a:lvl1pPr>
      <a:lvl2pPr marL="639763" indent="-236538" algn="l" rtl="0" eaLnBrk="0" fontAlgn="base" hangingPunct="0">
        <a:spcBef>
          <a:spcPts val="550"/>
        </a:spcBef>
        <a:spcAft>
          <a:spcPct val="0"/>
        </a:spcAft>
        <a:buClr>
          <a:schemeClr val="accent1"/>
        </a:buClr>
        <a:buFont typeface="Verdana" panose="020B0604030504040204" pitchFamily="34" charset="0"/>
        <a:buChar char="◦"/>
        <a:defRPr sz="2800" kern="1200">
          <a:solidFill>
            <a:schemeClr val="tx1"/>
          </a:solidFill>
          <a:latin typeface="+mn-lt"/>
          <a:ea typeface="+mn-ea"/>
          <a:cs typeface="+mn-cs"/>
        </a:defRPr>
      </a:lvl2pPr>
      <a:lvl3pPr marL="885825" indent="-228600" algn="l" rtl="0" eaLnBrk="0" fontAlgn="base" hangingPunct="0">
        <a:spcBef>
          <a:spcPct val="20000"/>
        </a:spcBef>
        <a:spcAft>
          <a:spcPct val="0"/>
        </a:spcAft>
        <a:buClr>
          <a:schemeClr val="accent2"/>
        </a:buClr>
        <a:buFont typeface="Wingdings 2" panose="05020102010507070707" pitchFamily="18" charset="2"/>
        <a:buChar char=""/>
        <a:defRPr sz="2400" kern="1200">
          <a:solidFill>
            <a:schemeClr val="tx1"/>
          </a:solidFill>
          <a:latin typeface="+mn-lt"/>
          <a:ea typeface="+mn-ea"/>
          <a:cs typeface="+mn-cs"/>
        </a:defRPr>
      </a:lvl3pPr>
      <a:lvl4pPr marL="1096963" indent="-173038" algn="l" rtl="0" eaLnBrk="0" fontAlgn="base" hangingPunct="0">
        <a:spcBef>
          <a:spcPct val="20000"/>
        </a:spcBef>
        <a:spcAft>
          <a:spcPct val="0"/>
        </a:spcAft>
        <a:buClr>
          <a:srgbClr val="C32D2E"/>
        </a:buClr>
        <a:buFont typeface="Wingdings 2" panose="05020102010507070707" pitchFamily="18" charset="2"/>
        <a:buChar char=""/>
        <a:defRPr sz="2000" kern="1200">
          <a:solidFill>
            <a:schemeClr val="tx1"/>
          </a:solidFill>
          <a:latin typeface="+mn-lt"/>
          <a:ea typeface="+mn-ea"/>
          <a:cs typeface="+mn-cs"/>
        </a:defRPr>
      </a:lvl4pPr>
      <a:lvl5pPr marL="1296988" indent="-182563" algn="l" rtl="0" eaLnBrk="0" fontAlgn="base" hangingPunct="0">
        <a:spcBef>
          <a:spcPct val="20000"/>
        </a:spcBef>
        <a:spcAft>
          <a:spcPct val="0"/>
        </a:spcAft>
        <a:buClr>
          <a:srgbClr val="84AA33"/>
        </a:buClr>
        <a:buFont typeface="Wingdings 2" panose="05020102010507070707" pitchFamily="18" charset="2"/>
        <a:buChar char=""/>
        <a:defRPr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panose="05020102010507070707"/>
        <a:buChar char=""/>
        <a:defRPr kumimoji="0" sz="2000" kern="1200">
          <a:solidFill>
            <a:schemeClr val="tx1"/>
          </a:solidFill>
          <a:latin typeface="+mn-lt"/>
          <a:ea typeface="+mn-ea"/>
          <a:cs typeface="+mn-cs"/>
        </a:defRPr>
      </a:lvl6pPr>
      <a:lvl7pPr marL="1718945" indent="-182880" algn="l" rtl="0" eaLnBrk="1" latinLnBrk="0" hangingPunct="1">
        <a:lnSpc>
          <a:spcPct val="100000"/>
        </a:lnSpc>
        <a:spcBef>
          <a:spcPct val="20000"/>
        </a:spcBef>
        <a:buClr>
          <a:schemeClr val="accent6"/>
        </a:buClr>
        <a:buFont typeface="Wingdings 2" panose="05020102010507070707"/>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panose="05020102010507070707"/>
        <a:buChar char=""/>
        <a:defRPr kumimoji="0" sz="2000" kern="1200">
          <a:solidFill>
            <a:schemeClr val="tx1"/>
          </a:solidFill>
          <a:latin typeface="+mn-lt"/>
          <a:ea typeface="+mn-ea"/>
          <a:cs typeface="+mn-cs"/>
        </a:defRPr>
      </a:lvl8pPr>
      <a:lvl9pPr marL="2130425" indent="-182880" algn="l" rtl="0" eaLnBrk="1" latinLnBrk="0" hangingPunct="1">
        <a:lnSpc>
          <a:spcPct val="100000"/>
        </a:lnSpc>
        <a:spcBef>
          <a:spcPct val="20000"/>
        </a:spcBef>
        <a:buClr>
          <a:schemeClr val="accent6"/>
        </a:buClr>
        <a:buFont typeface="Wingdings 2" panose="05020102010507070707"/>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4.png"/><Relationship Id="rId4" Type="http://schemas.openxmlformats.org/officeDocument/2006/relationships/customXml" Target="../ink/ink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customXml" Target="../ink/ink4.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customXml" Target="../ink/ink5.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customXml" Target="../ink/ink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customXml" Target="../ink/ink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customXml" Target="../ink/ink11.xml"/><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customXml" Target="../ink/ink8.xml"/><Relationship Id="rId1" Type="http://schemas.openxmlformats.org/officeDocument/2006/relationships/slideLayout" Target="../slideLayouts/slideLayout2.xml"/><Relationship Id="rId6" Type="http://schemas.openxmlformats.org/officeDocument/2006/relationships/customXml" Target="../ink/ink10.xml"/><Relationship Id="rId11" Type="http://schemas.openxmlformats.org/officeDocument/2006/relationships/image" Target="../media/image37.png"/><Relationship Id="rId5" Type="http://schemas.openxmlformats.org/officeDocument/2006/relationships/image" Target="../media/image34.png"/><Relationship Id="rId10" Type="http://schemas.openxmlformats.org/officeDocument/2006/relationships/customXml" Target="../ink/ink12.xml"/><Relationship Id="rId4" Type="http://schemas.openxmlformats.org/officeDocument/2006/relationships/customXml" Target="../ink/ink9.xml"/><Relationship Id="rId9"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customXml" Target="../ink/ink1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oleObject" Target="../embeddings/oleObject4.bin"/><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customXml" Target="../ink/ink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customXml" Target="../ink/ink16.xml"/><Relationship Id="rId3" Type="http://schemas.openxmlformats.org/officeDocument/2006/relationships/image" Target="../media/image43.emf"/><Relationship Id="rId7" Type="http://schemas.openxmlformats.org/officeDocument/2006/relationships/image" Target="../media/image45.png"/><Relationship Id="rId2" Type="http://schemas.openxmlformats.org/officeDocument/2006/relationships/oleObject" Target="../embeddings/oleObject5.bin"/><Relationship Id="rId1" Type="http://schemas.openxmlformats.org/officeDocument/2006/relationships/slideLayout" Target="../slideLayouts/slideLayout2.xml"/><Relationship Id="rId6" Type="http://schemas.openxmlformats.org/officeDocument/2006/relationships/customXml" Target="../ink/ink15.xml"/><Relationship Id="rId5" Type="http://schemas.openxmlformats.org/officeDocument/2006/relationships/image" Target="../media/image44.emf"/><Relationship Id="rId4" Type="http://schemas.openxmlformats.org/officeDocument/2006/relationships/oleObject" Target="../embeddings/oleObject6.bin"/><Relationship Id="rId9" Type="http://schemas.openxmlformats.org/officeDocument/2006/relationships/image" Target="../media/image46.png"/></Relationships>
</file>

<file path=ppt/slides/_rels/slide6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customXml" Target="../ink/ink1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customXml" Target="../ink/ink1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hyperlink" Target="http://popapp.in/" TargetMode="Externa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hyperlink" Target="http://pencil.evolus.vn/Downloads.html" TargetMode="Externa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customXml" Target="../ink/ink1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a:extLst>
              <a:ext uri="{FF2B5EF4-FFF2-40B4-BE49-F238E27FC236}">
                <a16:creationId xmlns:a16="http://schemas.microsoft.com/office/drawing/2014/main" id="{D071FC4B-4334-BBD8-B2AB-D05FB5200B29}"/>
              </a:ext>
            </a:extLst>
          </p:cNvPr>
          <p:cNvSpPr>
            <a:spLocks noGrp="1" noChangeArrowheads="1"/>
          </p:cNvSpPr>
          <p:nvPr>
            <p:ph type="ctrTitle"/>
          </p:nvPr>
        </p:nvSpPr>
        <p:spPr>
          <a:xfrm>
            <a:off x="1285875" y="-642938"/>
            <a:ext cx="7929563" cy="2868613"/>
          </a:xfrm>
        </p:spPr>
        <p:txBody>
          <a:bodyPr/>
          <a:lstStyle/>
          <a:p>
            <a:pPr eaLnBrk="1" hangingPunct="1"/>
            <a:r>
              <a:rPr lang="zh-CN" altLang="en-US">
                <a:effectLst/>
              </a:rPr>
              <a:t>交互设计</a:t>
            </a:r>
            <a:r>
              <a:rPr lang="en-US" altLang="zh-CN">
                <a:effectLst/>
              </a:rPr>
              <a:t>—</a:t>
            </a:r>
            <a:r>
              <a:rPr lang="zh-CN" altLang="en-US">
                <a:effectLst/>
              </a:rPr>
              <a:t>超越人机交互</a:t>
            </a:r>
            <a:br>
              <a:rPr lang="zh-CN" altLang="en-US">
                <a:effectLst/>
              </a:rPr>
            </a:br>
            <a:r>
              <a:rPr lang="zh-CN" altLang="en-US">
                <a:effectLst/>
              </a:rPr>
              <a:t>		</a:t>
            </a:r>
            <a:endParaRPr lang="zh-CN" altLang="en-US" sz="2800">
              <a:effectLst/>
            </a:endParaRPr>
          </a:p>
        </p:txBody>
      </p:sp>
      <p:sp>
        <p:nvSpPr>
          <p:cNvPr id="12291" name="副标题 3">
            <a:extLst>
              <a:ext uri="{FF2B5EF4-FFF2-40B4-BE49-F238E27FC236}">
                <a16:creationId xmlns:a16="http://schemas.microsoft.com/office/drawing/2014/main" id="{B4E68ECD-E3FA-5B0A-051C-24A74793507A}"/>
              </a:ext>
            </a:extLst>
          </p:cNvPr>
          <p:cNvSpPr>
            <a:spLocks noGrp="1"/>
          </p:cNvSpPr>
          <p:nvPr>
            <p:ph type="subTitle" idx="1"/>
          </p:nvPr>
        </p:nvSpPr>
        <p:spPr>
          <a:xfrm>
            <a:off x="1431925" y="1849438"/>
            <a:ext cx="7407275" cy="1752600"/>
          </a:xfrm>
        </p:spPr>
        <p:txBody>
          <a:bodyPr>
            <a:normAutofit/>
          </a:bodyPr>
          <a:lstStyle/>
          <a:p>
            <a:pPr marL="26988" eaLnBrk="1" hangingPunct="1"/>
            <a:r>
              <a:rPr lang="zh-CN" altLang="en-US">
                <a:solidFill>
                  <a:srgbClr val="320E04"/>
                </a:solidFill>
              </a:rPr>
              <a:t>第</a:t>
            </a:r>
            <a:r>
              <a:rPr lang="en-US" altLang="zh-CN">
                <a:solidFill>
                  <a:srgbClr val="320E04"/>
                </a:solidFill>
              </a:rPr>
              <a:t>8</a:t>
            </a:r>
            <a:r>
              <a:rPr lang="zh-CN" altLang="en-US">
                <a:solidFill>
                  <a:srgbClr val="320E04"/>
                </a:solidFill>
              </a:rPr>
              <a:t>章 设计、原型建立与构造</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内容占位符 2">
            <a:extLst>
              <a:ext uri="{FF2B5EF4-FFF2-40B4-BE49-F238E27FC236}">
                <a16:creationId xmlns:a16="http://schemas.microsoft.com/office/drawing/2014/main" id="{AA7FFC47-4B70-D021-106C-26503227E206}"/>
              </a:ext>
            </a:extLst>
          </p:cNvPr>
          <p:cNvSpPr>
            <a:spLocks noGrp="1" noChangeArrowheads="1"/>
          </p:cNvSpPr>
          <p:nvPr>
            <p:ph idx="1"/>
          </p:nvPr>
        </p:nvSpPr>
        <p:spPr>
          <a:xfrm>
            <a:off x="930275" y="1643063"/>
            <a:ext cx="7499350" cy="4800600"/>
          </a:xfrm>
        </p:spPr>
        <p:txBody>
          <a:bodyPr/>
          <a:lstStyle/>
          <a:p>
            <a:pPr eaLnBrk="1" hangingPunct="1"/>
            <a:r>
              <a:rPr lang="en-US" altLang="zh-CN"/>
              <a:t>                                      Jump</a:t>
            </a:r>
            <a:r>
              <a:rPr lang="zh-CN" altLang="en-US"/>
              <a:t>全景相机</a:t>
            </a:r>
            <a:endParaRPr lang="en-US" altLang="zh-CN"/>
          </a:p>
          <a:p>
            <a:pPr eaLnBrk="1" hangingPunct="1"/>
            <a:endParaRPr lang="en-US" altLang="zh-CN"/>
          </a:p>
          <a:p>
            <a:pPr eaLnBrk="1" hangingPunct="1"/>
            <a:endParaRPr lang="en-US" altLang="zh-CN"/>
          </a:p>
          <a:p>
            <a:pPr eaLnBrk="1" hangingPunct="1"/>
            <a:endParaRPr lang="en-US" altLang="zh-CN"/>
          </a:p>
          <a:p>
            <a:pPr eaLnBrk="1" hangingPunct="1"/>
            <a:endParaRPr lang="en-US" altLang="zh-CN"/>
          </a:p>
          <a:p>
            <a:pPr eaLnBrk="1" hangingPunct="1"/>
            <a:r>
              <a:rPr lang="zh-CN" altLang="en-US" sz="2800" b="1"/>
              <a:t>纸板原型</a:t>
            </a:r>
            <a:endParaRPr lang="en-US" altLang="zh-CN" sz="2800" b="1"/>
          </a:p>
          <a:p>
            <a:pPr eaLnBrk="1" hangingPunct="1"/>
            <a:endParaRPr lang="zh-CN" altLang="en-US"/>
          </a:p>
        </p:txBody>
      </p:sp>
      <p:sp>
        <p:nvSpPr>
          <p:cNvPr id="20482" name="灯片编号占位符 3">
            <a:extLst>
              <a:ext uri="{FF2B5EF4-FFF2-40B4-BE49-F238E27FC236}">
                <a16:creationId xmlns:a16="http://schemas.microsoft.com/office/drawing/2014/main" id="{C6987E97-63C6-9765-D849-280825CB613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31FB55B2-3327-4D76-AF33-3BA4AEB5D014}" type="slidenum">
              <a:rPr lang="en-US" altLang="zh-CN" sz="1200">
                <a:solidFill>
                  <a:srgbClr val="B5A788"/>
                </a:solidFill>
              </a:rPr>
              <a:pPr/>
              <a:t>10</a:t>
            </a:fld>
            <a:endParaRPr lang="en-US" altLang="zh-CN" sz="1200">
              <a:solidFill>
                <a:srgbClr val="B5A788"/>
              </a:solidFill>
            </a:endParaRPr>
          </a:p>
        </p:txBody>
      </p:sp>
      <p:pic>
        <p:nvPicPr>
          <p:cNvPr id="20483" name="Picture 2" descr="http://static.cnbetacdn.com/article/2016/0606/b5cf0284ac71086.jpg">
            <a:extLst>
              <a:ext uri="{FF2B5EF4-FFF2-40B4-BE49-F238E27FC236}">
                <a16:creationId xmlns:a16="http://schemas.microsoft.com/office/drawing/2014/main" id="{179797F1-7B66-5485-D13F-6648F39691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285750"/>
            <a:ext cx="3714750" cy="377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 name="AutoShape 8" descr="http://img3.imgtn.bdimg.com/it/u=826350877,713581814&amp;fm=11&amp;gp=0.jpg">
            <a:extLst>
              <a:ext uri="{FF2B5EF4-FFF2-40B4-BE49-F238E27FC236}">
                <a16:creationId xmlns:a16="http://schemas.microsoft.com/office/drawing/2014/main" id="{288AEB26-E65D-A151-8433-03ABF64B5DAA}"/>
              </a:ext>
            </a:extLst>
          </p:cNvPr>
          <p:cNvSpPr>
            <a:spLocks noChangeAspect="1" noChangeArrowheads="1"/>
          </p:cNvSpPr>
          <p:nvPr/>
        </p:nvSpPr>
        <p:spPr bwMode="auto">
          <a:xfrm>
            <a:off x="4541838"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0485" name="AutoShape 10" descr="http://img3.imgtn.bdimg.com/it/u=826350877,713581814&amp;fm=11&amp;gp=0.jpg">
            <a:extLst>
              <a:ext uri="{FF2B5EF4-FFF2-40B4-BE49-F238E27FC236}">
                <a16:creationId xmlns:a16="http://schemas.microsoft.com/office/drawing/2014/main" id="{B6D22235-5143-1202-49EA-807C457A3063}"/>
              </a:ext>
            </a:extLst>
          </p:cNvPr>
          <p:cNvSpPr>
            <a:spLocks noChangeAspect="1" noChangeArrowheads="1"/>
          </p:cNvSpPr>
          <p:nvPr/>
        </p:nvSpPr>
        <p:spPr bwMode="auto">
          <a:xfrm>
            <a:off x="4541838"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0486" name="AutoShape 12" descr="http://img3.imgtn.bdimg.com/it/u=826350877,713581814&amp;fm=11&amp;gp=0.jpg">
            <a:extLst>
              <a:ext uri="{FF2B5EF4-FFF2-40B4-BE49-F238E27FC236}">
                <a16:creationId xmlns:a16="http://schemas.microsoft.com/office/drawing/2014/main" id="{B7A2A3E6-F514-E676-4AEB-992DB393703D}"/>
              </a:ext>
            </a:extLst>
          </p:cNvPr>
          <p:cNvSpPr>
            <a:spLocks noChangeAspect="1" noChangeArrowheads="1"/>
          </p:cNvSpPr>
          <p:nvPr/>
        </p:nvSpPr>
        <p:spPr bwMode="auto">
          <a:xfrm>
            <a:off x="4541838"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0487" name="AutoShape 14" descr="http://img3.imgtn.bdimg.com/it/u=826350877,713581814&amp;fm=11&amp;gp=0.jpg">
            <a:extLst>
              <a:ext uri="{FF2B5EF4-FFF2-40B4-BE49-F238E27FC236}">
                <a16:creationId xmlns:a16="http://schemas.microsoft.com/office/drawing/2014/main" id="{B2F971A1-E759-B5BC-D441-9FED76BAB64A}"/>
              </a:ext>
            </a:extLst>
          </p:cNvPr>
          <p:cNvSpPr>
            <a:spLocks noChangeAspect="1" noChangeArrowheads="1"/>
          </p:cNvSpPr>
          <p:nvPr/>
        </p:nvSpPr>
        <p:spPr bwMode="auto">
          <a:xfrm>
            <a:off x="4541838"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0488" name="AutoShape 16" descr="http://img3.imgtn.bdimg.com/it/u=826350877,713581814&amp;fm=11&amp;gp=0.jpg">
            <a:extLst>
              <a:ext uri="{FF2B5EF4-FFF2-40B4-BE49-F238E27FC236}">
                <a16:creationId xmlns:a16="http://schemas.microsoft.com/office/drawing/2014/main" id="{35A5CA6E-C74D-5F8D-E60F-6F62CCEE078E}"/>
              </a:ext>
            </a:extLst>
          </p:cNvPr>
          <p:cNvSpPr>
            <a:spLocks noChangeAspect="1" noChangeArrowheads="1"/>
          </p:cNvSpPr>
          <p:nvPr/>
        </p:nvSpPr>
        <p:spPr bwMode="auto">
          <a:xfrm>
            <a:off x="4541838"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pic>
        <p:nvPicPr>
          <p:cNvPr id="20489" name="Picture 18" descr="https://timgsa.baidu.com/timg?image&amp;quality=80&amp;size=b9999_10000&amp;sec=1495198497125&amp;di=69c57a8a6d41def1eea406b44eddbcaf&amp;imgtype=0&amp;src=http%3A%2F%2Fimage.uczzd.cn%2F6792788732356501023.jpeg%3Fid%3D0">
            <a:extLst>
              <a:ext uri="{FF2B5EF4-FFF2-40B4-BE49-F238E27FC236}">
                <a16:creationId xmlns:a16="http://schemas.microsoft.com/office/drawing/2014/main" id="{15973C3B-22C0-4FB9-1B75-7E369D46F3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3214688"/>
            <a:ext cx="5715000" cy="337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a:extLst>
              <a:ext uri="{FF2B5EF4-FFF2-40B4-BE49-F238E27FC236}">
                <a16:creationId xmlns:a16="http://schemas.microsoft.com/office/drawing/2014/main" id="{43300853-7F27-ACEB-317A-C941817A4BF3}"/>
              </a:ext>
            </a:extLst>
          </p:cNvPr>
          <p:cNvSpPr>
            <a:spLocks noGrp="1"/>
          </p:cNvSpPr>
          <p:nvPr>
            <p:ph type="title"/>
          </p:nvPr>
        </p:nvSpPr>
        <p:spPr/>
        <p:txBody>
          <a:bodyPr/>
          <a:lstStyle/>
          <a:p>
            <a:pPr eaLnBrk="1" fontAlgn="auto" hangingPunct="1">
              <a:spcAft>
                <a:spcPts val="0"/>
              </a:spcAft>
              <a:defRPr/>
            </a:pPr>
            <a:endParaRPr lang="zh-CN" altLang="en-US">
              <a:solidFill>
                <a:schemeClr val="tx2">
                  <a:satMod val="130000"/>
                </a:schemeClr>
              </a:solidFill>
            </a:endParaRPr>
          </a:p>
        </p:txBody>
      </p:sp>
      <p:sp>
        <p:nvSpPr>
          <p:cNvPr id="21506" name="内容占位符 2">
            <a:extLst>
              <a:ext uri="{FF2B5EF4-FFF2-40B4-BE49-F238E27FC236}">
                <a16:creationId xmlns:a16="http://schemas.microsoft.com/office/drawing/2014/main" id="{DF9E2470-11CC-007C-E88B-FD79FBB3F1E7}"/>
              </a:ext>
            </a:extLst>
          </p:cNvPr>
          <p:cNvSpPr>
            <a:spLocks noGrp="1" noChangeArrowheads="1"/>
          </p:cNvSpPr>
          <p:nvPr>
            <p:ph idx="1"/>
          </p:nvPr>
        </p:nvSpPr>
        <p:spPr>
          <a:xfrm>
            <a:off x="1071563" y="1447800"/>
            <a:ext cx="7499350" cy="4800600"/>
          </a:xfrm>
        </p:spPr>
        <p:txBody>
          <a:bodyPr/>
          <a:lstStyle/>
          <a:p>
            <a:pPr lvl="1" eaLnBrk="1" hangingPunct="1">
              <a:lnSpc>
                <a:spcPct val="90000"/>
              </a:lnSpc>
            </a:pPr>
            <a:r>
              <a:rPr lang="en-US" altLang="zh-CN"/>
              <a:t>Powerpoint</a:t>
            </a:r>
            <a:r>
              <a:rPr lang="zh-CN" altLang="en-US">
                <a:solidFill>
                  <a:srgbClr val="FF0000"/>
                </a:solidFill>
              </a:rPr>
              <a:t>幻灯片</a:t>
            </a:r>
            <a:endParaRPr lang="en-US" altLang="zh-CN">
              <a:solidFill>
                <a:srgbClr val="FF0000"/>
              </a:solidFill>
            </a:endParaRPr>
          </a:p>
          <a:p>
            <a:pPr lvl="1" eaLnBrk="1" hangingPunct="1">
              <a:lnSpc>
                <a:spcPct val="90000"/>
              </a:lnSpc>
              <a:buFont typeface="Wingdings 3" panose="05040102010807070707" pitchFamily="18" charset="2"/>
              <a:buNone/>
            </a:pPr>
            <a:endParaRPr lang="zh-CN" altLang="en-US"/>
          </a:p>
          <a:p>
            <a:pPr lvl="1" eaLnBrk="1" hangingPunct="1">
              <a:lnSpc>
                <a:spcPct val="90000"/>
              </a:lnSpc>
            </a:pPr>
            <a:r>
              <a:rPr lang="zh-CN" altLang="en-US"/>
              <a:t>一段模拟用户如何使用系统的</a:t>
            </a:r>
            <a:r>
              <a:rPr lang="zh-CN" altLang="en-US">
                <a:solidFill>
                  <a:srgbClr val="FF0000"/>
                </a:solidFill>
              </a:rPr>
              <a:t>视频</a:t>
            </a:r>
            <a:endParaRPr lang="en-US" altLang="zh-CN">
              <a:solidFill>
                <a:srgbClr val="FF0000"/>
              </a:solidFill>
            </a:endParaRPr>
          </a:p>
          <a:p>
            <a:pPr lvl="1" eaLnBrk="1" hangingPunct="1">
              <a:lnSpc>
                <a:spcPct val="90000"/>
              </a:lnSpc>
              <a:buFont typeface="Wingdings 3" panose="05040102010807070707" pitchFamily="18" charset="2"/>
              <a:buNone/>
            </a:pPr>
            <a:endParaRPr lang="zh-CN" altLang="en-US"/>
          </a:p>
          <a:p>
            <a:pPr lvl="1" eaLnBrk="1" hangingPunct="1">
              <a:lnSpc>
                <a:spcPct val="90000"/>
              </a:lnSpc>
            </a:pPr>
            <a:r>
              <a:rPr lang="zh-CN" altLang="en-US">
                <a:solidFill>
                  <a:srgbClr val="FF0000"/>
                </a:solidFill>
              </a:rPr>
              <a:t>木制</a:t>
            </a:r>
            <a:r>
              <a:rPr lang="zh-CN" altLang="en-US"/>
              <a:t>模型（如</a:t>
            </a:r>
            <a:r>
              <a:rPr lang="en-US" altLang="zh-CN"/>
              <a:t>PalmPilot</a:t>
            </a:r>
            <a:r>
              <a:rPr lang="zh-CN" altLang="en-US"/>
              <a:t>，用来获得拥有该设备的体验）</a:t>
            </a:r>
            <a:endParaRPr lang="en-US" altLang="zh-CN"/>
          </a:p>
          <a:p>
            <a:pPr lvl="1" eaLnBrk="1" hangingPunct="1">
              <a:lnSpc>
                <a:spcPct val="90000"/>
              </a:lnSpc>
              <a:buFont typeface="Wingdings 3" panose="05040102010807070707" pitchFamily="18" charset="2"/>
              <a:buNone/>
            </a:pPr>
            <a:endParaRPr lang="zh-CN" altLang="en-US"/>
          </a:p>
          <a:p>
            <a:pPr lvl="1" eaLnBrk="1" hangingPunct="1">
              <a:lnSpc>
                <a:spcPct val="90000"/>
              </a:lnSpc>
            </a:pPr>
            <a:r>
              <a:rPr lang="zh-CN" altLang="en-US"/>
              <a:t>有限功能模拟</a:t>
            </a:r>
            <a:r>
              <a:rPr lang="zh-CN" altLang="en-US">
                <a:solidFill>
                  <a:srgbClr val="FF0000"/>
                </a:solidFill>
              </a:rPr>
              <a:t>软件</a:t>
            </a:r>
          </a:p>
          <a:p>
            <a:pPr eaLnBrk="1" hangingPunct="1"/>
            <a:endParaRPr lang="zh-CN" altLang="en-US"/>
          </a:p>
        </p:txBody>
      </p:sp>
      <p:sp>
        <p:nvSpPr>
          <p:cNvPr id="21507" name="灯片编号占位符 3">
            <a:extLst>
              <a:ext uri="{FF2B5EF4-FFF2-40B4-BE49-F238E27FC236}">
                <a16:creationId xmlns:a16="http://schemas.microsoft.com/office/drawing/2014/main" id="{1F7921AB-EBC8-D475-8DF8-DEB08154EBB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1EA70071-3A67-43A6-BFFA-6D1152BA5088}" type="slidenum">
              <a:rPr lang="en-US" altLang="zh-CN" sz="1200">
                <a:solidFill>
                  <a:srgbClr val="B5A788"/>
                </a:solidFill>
              </a:rPr>
              <a:pPr/>
              <a:t>11</a:t>
            </a:fld>
            <a:endParaRPr lang="en-US" altLang="zh-CN" sz="1200">
              <a:solidFill>
                <a:srgbClr val="B5A788"/>
              </a:solidFill>
            </a:endParaRPr>
          </a:p>
        </p:txBody>
      </p:sp>
      <p:pic>
        <p:nvPicPr>
          <p:cNvPr id="21508" name="Picture 5">
            <a:extLst>
              <a:ext uri="{FF2B5EF4-FFF2-40B4-BE49-F238E27FC236}">
                <a16:creationId xmlns:a16="http://schemas.microsoft.com/office/drawing/2014/main" id="{EE6942F5-5D4F-F890-A6A3-DA21537997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9188" y="4143375"/>
            <a:ext cx="4100512" cy="257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3D4B3D74-77FC-82CA-42DB-2085AD0715E4}"/>
              </a:ext>
            </a:extLst>
          </p:cNvPr>
          <p:cNvSpPr>
            <a:spLocks noGrp="1" noChangeArrowheads="1"/>
          </p:cNvSpPr>
          <p:nvPr>
            <p:ph type="title"/>
          </p:nvPr>
        </p:nvSpPr>
        <p:spPr/>
        <p:txBody>
          <a:bodyPr/>
          <a:lstStyle/>
          <a:p>
            <a:pPr eaLnBrk="1" hangingPunct="1"/>
            <a:r>
              <a:rPr lang="en-US" altLang="zh-CN">
                <a:effectLst/>
              </a:rPr>
              <a:t>8.2.2 </a:t>
            </a:r>
            <a:r>
              <a:rPr lang="zh-CN" altLang="en-US">
                <a:effectLst/>
              </a:rPr>
              <a:t>为什么要建立原型</a:t>
            </a:r>
          </a:p>
        </p:txBody>
      </p:sp>
      <p:sp>
        <p:nvSpPr>
          <p:cNvPr id="23555" name="Rectangle 3">
            <a:extLst>
              <a:ext uri="{FF2B5EF4-FFF2-40B4-BE49-F238E27FC236}">
                <a16:creationId xmlns:a16="http://schemas.microsoft.com/office/drawing/2014/main" id="{3D40C251-4E94-954F-ADDE-01E90E9B2E2D}"/>
              </a:ext>
            </a:extLst>
          </p:cNvPr>
          <p:cNvSpPr>
            <a:spLocks noGrp="1" noChangeArrowheads="1"/>
          </p:cNvSpPr>
          <p:nvPr>
            <p:ph idx="1"/>
          </p:nvPr>
        </p:nvSpPr>
        <p:spPr>
          <a:xfrm>
            <a:off x="957263" y="1714500"/>
            <a:ext cx="8686800" cy="4525963"/>
          </a:xfrm>
        </p:spPr>
        <p:txBody>
          <a:bodyPr>
            <a:normAutofit/>
          </a:bodyPr>
          <a:lstStyle/>
          <a:p>
            <a:pPr eaLnBrk="1" hangingPunct="1">
              <a:lnSpc>
                <a:spcPct val="90000"/>
              </a:lnSpc>
            </a:pPr>
            <a:r>
              <a:rPr lang="zh-CN" altLang="en-US">
                <a:solidFill>
                  <a:srgbClr val="FF0000"/>
                </a:solidFill>
              </a:rPr>
              <a:t>评估设计</a:t>
            </a:r>
            <a:r>
              <a:rPr lang="zh-CN" altLang="en-US"/>
              <a:t>，</a:t>
            </a:r>
            <a:r>
              <a:rPr lang="zh-CN" altLang="en-US">
                <a:solidFill>
                  <a:srgbClr val="FF0000"/>
                </a:solidFill>
              </a:rPr>
              <a:t>发现问题</a:t>
            </a:r>
          </a:p>
          <a:p>
            <a:pPr lvl="1" eaLnBrk="1" hangingPunct="1">
              <a:lnSpc>
                <a:spcPct val="90000"/>
              </a:lnSpc>
            </a:pPr>
            <a:r>
              <a:rPr lang="zh-CN" altLang="en-US"/>
              <a:t>与文档相比，更容易观察和与原型进行交互</a:t>
            </a:r>
          </a:p>
          <a:p>
            <a:pPr lvl="1" eaLnBrk="1" hangingPunct="1">
              <a:lnSpc>
                <a:spcPct val="90000"/>
              </a:lnSpc>
            </a:pPr>
            <a:r>
              <a:rPr lang="zh-CN" altLang="en-US"/>
              <a:t>有效地交流</a:t>
            </a:r>
          </a:p>
          <a:p>
            <a:pPr lvl="1" eaLnBrk="1" hangingPunct="1">
              <a:lnSpc>
                <a:spcPct val="90000"/>
              </a:lnSpc>
            </a:pPr>
            <a:r>
              <a:rPr lang="zh-CN" altLang="en-US"/>
              <a:t>设计思想</a:t>
            </a:r>
            <a:endParaRPr lang="en-US" altLang="zh-CN"/>
          </a:p>
          <a:p>
            <a:pPr lvl="1" eaLnBrk="1" hangingPunct="1">
              <a:lnSpc>
                <a:spcPct val="90000"/>
              </a:lnSpc>
            </a:pPr>
            <a:endParaRPr lang="zh-CN" altLang="en-US"/>
          </a:p>
          <a:p>
            <a:pPr eaLnBrk="1" hangingPunct="1">
              <a:lnSpc>
                <a:spcPct val="90000"/>
              </a:lnSpc>
            </a:pPr>
            <a:r>
              <a:rPr lang="zh-CN" altLang="en-US"/>
              <a:t>支持在</a:t>
            </a:r>
            <a:r>
              <a:rPr lang="zh-CN" altLang="en-US">
                <a:solidFill>
                  <a:srgbClr val="FF0000"/>
                </a:solidFill>
              </a:rPr>
              <a:t>候选方案中做出选择</a:t>
            </a:r>
            <a:endParaRPr lang="en-US" altLang="zh-CN">
              <a:solidFill>
                <a:srgbClr val="FF0000"/>
              </a:solidFill>
            </a:endParaRPr>
          </a:p>
          <a:p>
            <a:pPr eaLnBrk="1" hangingPunct="1">
              <a:lnSpc>
                <a:spcPct val="90000"/>
              </a:lnSpc>
            </a:pPr>
            <a:endParaRPr lang="zh-CN" altLang="en-US"/>
          </a:p>
          <a:p>
            <a:pPr eaLnBrk="1" hangingPunct="1">
              <a:lnSpc>
                <a:spcPct val="90000"/>
              </a:lnSpc>
            </a:pPr>
            <a:r>
              <a:rPr lang="zh-CN" altLang="en-US"/>
              <a:t>选择何种类型的原型</a:t>
            </a:r>
            <a:r>
              <a:rPr lang="en-US" altLang="zh-CN"/>
              <a:t>?</a:t>
            </a:r>
          </a:p>
          <a:p>
            <a:pPr eaLnBrk="1" hangingPunct="1">
              <a:lnSpc>
                <a:spcPct val="90000"/>
              </a:lnSpc>
              <a:buFont typeface="Wingdings 3" panose="05040102010807070707" pitchFamily="18" charset="2"/>
              <a:buNone/>
            </a:pPr>
            <a:r>
              <a:rPr lang="en-US" altLang="zh-CN"/>
              <a:t>           </a:t>
            </a:r>
            <a:r>
              <a:rPr lang="zh-CN" altLang="en-US"/>
              <a:t>取决于</a:t>
            </a:r>
            <a:r>
              <a:rPr lang="zh-CN" altLang="en-US">
                <a:solidFill>
                  <a:srgbClr val="FF0000"/>
                </a:solidFill>
              </a:rPr>
              <a:t>使用它们的目的</a:t>
            </a:r>
          </a:p>
        </p:txBody>
      </p:sp>
      <p:sp>
        <p:nvSpPr>
          <p:cNvPr id="22531" name="灯片编号占位符 3">
            <a:extLst>
              <a:ext uri="{FF2B5EF4-FFF2-40B4-BE49-F238E27FC236}">
                <a16:creationId xmlns:a16="http://schemas.microsoft.com/office/drawing/2014/main" id="{A45D08AF-712C-FFE1-C6C9-987653ED0F3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0203B5F6-7FD9-4D60-8417-C57E9110CB28}" type="slidenum">
              <a:rPr lang="en-US" altLang="zh-CN" sz="1200">
                <a:solidFill>
                  <a:srgbClr val="B5A788"/>
                </a:solidFill>
              </a:rPr>
              <a:pPr/>
              <a:t>12</a:t>
            </a:fld>
            <a:endParaRPr lang="en-US" altLang="zh-CN" sz="1200">
              <a:solidFill>
                <a:srgbClr val="B5A788"/>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灯片编号占位符 3">
            <a:extLst>
              <a:ext uri="{FF2B5EF4-FFF2-40B4-BE49-F238E27FC236}">
                <a16:creationId xmlns:a16="http://schemas.microsoft.com/office/drawing/2014/main" id="{751774F5-A3A0-05D6-3A5A-C1A299A4FE59}"/>
              </a:ext>
            </a:extLst>
          </p:cNvPr>
          <p:cNvSpPr>
            <a:spLocks noGrp="1" noChangeArrowheads="1"/>
          </p:cNvSpPr>
          <p:nvPr>
            <p:ph type="sldNum" sz="quarter" idx="12"/>
          </p:nvPr>
        </p:nvSpPr>
        <p:spPr bwMode="auto">
          <a:xfrm>
            <a:off x="7143750" y="6357938"/>
            <a:ext cx="588963"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CDB52291-33BC-4023-A1A0-6FD86DBADF2F}" type="slidenum">
              <a:rPr lang="en-US" altLang="zh-CN" sz="1200">
                <a:solidFill>
                  <a:srgbClr val="B5A788"/>
                </a:solidFill>
              </a:rPr>
              <a:pPr/>
              <a:t>13</a:t>
            </a:fld>
            <a:endParaRPr lang="en-US" altLang="zh-CN" sz="1200">
              <a:solidFill>
                <a:srgbClr val="B5A788"/>
              </a:solidFill>
            </a:endParaRPr>
          </a:p>
        </p:txBody>
      </p:sp>
      <p:grpSp>
        <p:nvGrpSpPr>
          <p:cNvPr id="23554" name="组合 15">
            <a:extLst>
              <a:ext uri="{FF2B5EF4-FFF2-40B4-BE49-F238E27FC236}">
                <a16:creationId xmlns:a16="http://schemas.microsoft.com/office/drawing/2014/main" id="{313CB3A3-F0B3-92E7-D72C-823440BC8427}"/>
              </a:ext>
            </a:extLst>
          </p:cNvPr>
          <p:cNvGrpSpPr>
            <a:grpSpLocks/>
          </p:cNvGrpSpPr>
          <p:nvPr/>
        </p:nvGrpSpPr>
        <p:grpSpPr bwMode="auto">
          <a:xfrm>
            <a:off x="982663" y="428625"/>
            <a:ext cx="7875587" cy="5572125"/>
            <a:chOff x="2285984" y="1657351"/>
            <a:chExt cx="5486477" cy="4411582"/>
          </a:xfrm>
        </p:grpSpPr>
        <p:sp>
          <p:nvSpPr>
            <p:cNvPr id="23555" name="TextBox 4">
              <a:extLst>
                <a:ext uri="{FF2B5EF4-FFF2-40B4-BE49-F238E27FC236}">
                  <a16:creationId xmlns:a16="http://schemas.microsoft.com/office/drawing/2014/main" id="{D216706C-4F72-EC59-ED1A-A2F27754C0F1}"/>
                </a:ext>
              </a:extLst>
            </p:cNvPr>
            <p:cNvSpPr txBox="1">
              <a:spLocks noChangeArrowheads="1"/>
            </p:cNvSpPr>
            <p:nvPr/>
          </p:nvSpPr>
          <p:spPr bwMode="auto">
            <a:xfrm>
              <a:off x="2285984" y="3571876"/>
              <a:ext cx="1714500" cy="721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nSpc>
                  <a:spcPts val="3200"/>
                </a:lnSpc>
                <a:spcBef>
                  <a:spcPts val="800"/>
                </a:spcBef>
              </a:pPr>
              <a:r>
                <a:rPr lang="zh-CN" altLang="en-US" sz="2300" b="1">
                  <a:latin typeface="微软雅黑" panose="020B0503020204020204" pitchFamily="34" charset="-122"/>
                  <a:ea typeface="微软雅黑" panose="020B0503020204020204" pitchFamily="34" charset="-122"/>
                </a:rPr>
                <a:t>按原型表达产品的</a:t>
              </a:r>
              <a:r>
                <a:rPr lang="zh-CN" altLang="en-US" sz="2300" b="1">
                  <a:solidFill>
                    <a:srgbClr val="FF0000"/>
                  </a:solidFill>
                  <a:latin typeface="微软雅黑" panose="020B0503020204020204" pitchFamily="34" charset="-122"/>
                  <a:ea typeface="微软雅黑" panose="020B0503020204020204" pitchFamily="34" charset="-122"/>
                </a:rPr>
                <a:t>真实程度</a:t>
              </a:r>
            </a:p>
          </p:txBody>
        </p:sp>
        <p:sp>
          <p:nvSpPr>
            <p:cNvPr id="8" name="TextBox 54">
              <a:extLst>
                <a:ext uri="{FF2B5EF4-FFF2-40B4-BE49-F238E27FC236}">
                  <a16:creationId xmlns:a16="http://schemas.microsoft.com/office/drawing/2014/main" id="{0DD37509-1260-18AD-2F3F-D52486784978}"/>
                </a:ext>
              </a:extLst>
            </p:cNvPr>
            <p:cNvSpPr txBox="1">
              <a:spLocks noChangeArrowheads="1"/>
            </p:cNvSpPr>
            <p:nvPr/>
          </p:nvSpPr>
          <p:spPr bwMode="auto">
            <a:xfrm>
              <a:off x="2476203" y="1657351"/>
              <a:ext cx="4668095" cy="403453"/>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auto" hangingPunct="1">
                <a:lnSpc>
                  <a:spcPts val="3200"/>
                </a:lnSpc>
                <a:spcBef>
                  <a:spcPts val="800"/>
                </a:spcBef>
                <a:spcAft>
                  <a:spcPts val="0"/>
                </a:spcAft>
                <a:buFontTx/>
                <a:buNone/>
                <a:defRPr/>
              </a:pPr>
              <a:endParaRPr kumimoji="1" lang="zh-CN" altLang="en-US" sz="2100" b="1" dirty="0">
                <a:solidFill>
                  <a:srgbClr val="0070C0"/>
                </a:solidFill>
                <a:latin typeface="+mn-ea"/>
                <a:ea typeface="+mn-ea"/>
              </a:endParaRPr>
            </a:p>
          </p:txBody>
        </p:sp>
        <p:sp>
          <p:nvSpPr>
            <p:cNvPr id="9" name="TextBox 8">
              <a:extLst>
                <a:ext uri="{FF2B5EF4-FFF2-40B4-BE49-F238E27FC236}">
                  <a16:creationId xmlns:a16="http://schemas.microsoft.com/office/drawing/2014/main" id="{72C350EC-15F4-171E-90DC-118DFFA0F0DF}"/>
                </a:ext>
              </a:extLst>
            </p:cNvPr>
            <p:cNvSpPr txBox="1"/>
            <p:nvPr/>
          </p:nvSpPr>
          <p:spPr>
            <a:xfrm>
              <a:off x="4276643" y="1883586"/>
              <a:ext cx="3233715" cy="799364"/>
            </a:xfrm>
            <a:prstGeom prst="rect">
              <a:avLst/>
            </a:prstGeom>
            <a:noFill/>
            <a:ln w="12700">
              <a:noFill/>
              <a:prstDash val="sysDash"/>
            </a:ln>
          </p:spPr>
          <p:style>
            <a:lnRef idx="2">
              <a:schemeClr val="accent5"/>
            </a:lnRef>
            <a:fillRef idx="1">
              <a:schemeClr val="lt1"/>
            </a:fillRef>
            <a:effectRef idx="0">
              <a:schemeClr val="accent5"/>
            </a:effectRef>
            <a:fontRef idx="minor">
              <a:schemeClr val="dk1"/>
            </a:fontRef>
          </p:style>
          <p:txBody>
            <a:bodyPr lIns="121917" tIns="60958" rIns="121917" bIns="60958">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fontAlgn="auto">
                <a:lnSpc>
                  <a:spcPct val="120000"/>
                </a:lnSpc>
                <a:spcBef>
                  <a:spcPts val="0"/>
                </a:spcBef>
                <a:spcAft>
                  <a:spcPts val="0"/>
                </a:spcAft>
                <a:buFontTx/>
                <a:buNone/>
                <a:defRPr/>
              </a:pPr>
              <a:r>
                <a:rPr kumimoji="0" lang="zh-CN" altLang="en-US" b="1" dirty="0">
                  <a:solidFill>
                    <a:srgbClr val="0070C0"/>
                  </a:solidFill>
                  <a:latin typeface="微软雅黑" panose="020B0503020204020204" pitchFamily="34" charset="-122"/>
                  <a:ea typeface="微软雅黑" panose="020B0503020204020204" pitchFamily="34" charset="-122"/>
                  <a:sym typeface="+mn-ea"/>
                </a:rPr>
                <a:t>低保真原型</a:t>
              </a:r>
              <a:endParaRPr kumimoji="0" lang="en-US" altLang="zh-CN" b="1" dirty="0">
                <a:solidFill>
                  <a:srgbClr val="0070C0"/>
                </a:solidFill>
                <a:latin typeface="微软雅黑" panose="020B0503020204020204" pitchFamily="34" charset="-122"/>
                <a:cs typeface="Arial" panose="020B0604020202020204" pitchFamily="34" charset="0"/>
                <a:sym typeface="+mn-ea"/>
              </a:endParaRPr>
            </a:p>
            <a:p>
              <a:pPr algn="ctr" fontAlgn="auto">
                <a:lnSpc>
                  <a:spcPct val="120000"/>
                </a:lnSpc>
                <a:spcBef>
                  <a:spcPts val="0"/>
                </a:spcBef>
                <a:spcAft>
                  <a:spcPts val="0"/>
                </a:spcAft>
                <a:buFontTx/>
                <a:buNone/>
                <a:defRPr/>
              </a:pPr>
              <a:r>
                <a:rPr kumimoji="0" lang="en-US" altLang="zh-CN" dirty="0">
                  <a:solidFill>
                    <a:srgbClr val="7F7F7F"/>
                  </a:solidFill>
                  <a:latin typeface="微软雅黑" panose="020B0503020204020204" pitchFamily="34" charset="-122"/>
                  <a:cs typeface="Arial" panose="020B0604020202020204" pitchFamily="34" charset="0"/>
                  <a:sym typeface="+mn-ea"/>
                </a:rPr>
                <a:t>low-fidelity prototype</a:t>
              </a:r>
              <a:endParaRPr kumimoji="0" lang="zh-CN" altLang="en-US" dirty="0">
                <a:solidFill>
                  <a:srgbClr val="7F7F7F"/>
                </a:solidFill>
                <a:latin typeface="微软雅黑" panose="020B0503020204020204" pitchFamily="34" charset="-122"/>
                <a:ea typeface="微软雅黑" panose="020B0503020204020204" pitchFamily="34" charset="-122"/>
                <a:sym typeface="+mn-ea"/>
              </a:endParaRPr>
            </a:p>
          </p:txBody>
        </p:sp>
        <p:sp>
          <p:nvSpPr>
            <p:cNvPr id="23558" name="矩形 9">
              <a:extLst>
                <a:ext uri="{FF2B5EF4-FFF2-40B4-BE49-F238E27FC236}">
                  <a16:creationId xmlns:a16="http://schemas.microsoft.com/office/drawing/2014/main" id="{FA8B5DE5-EDB5-75CB-AD10-C4AD74A49C00}"/>
                </a:ext>
              </a:extLst>
            </p:cNvPr>
            <p:cNvSpPr>
              <a:spLocks noChangeArrowheads="1"/>
            </p:cNvSpPr>
            <p:nvPr/>
          </p:nvSpPr>
          <p:spPr bwMode="auto">
            <a:xfrm>
              <a:off x="4576300" y="2600772"/>
              <a:ext cx="3084284" cy="923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l">
                <a:lnSpc>
                  <a:spcPct val="150000"/>
                </a:lnSpc>
                <a:spcBef>
                  <a:spcPts val="800"/>
                </a:spcBef>
              </a:pPr>
              <a:r>
                <a:rPr lang="zh-CN" altLang="en-US">
                  <a:solidFill>
                    <a:srgbClr val="000000"/>
                  </a:solidFill>
                  <a:latin typeface="微软雅黑" panose="020B0503020204020204" pitchFamily="34" charset="-122"/>
                  <a:ea typeface="微软雅黑" panose="020B0503020204020204" pitchFamily="34" charset="-122"/>
                </a:rPr>
                <a:t>用简单的方式来快速、近似地表示产品概念。</a:t>
              </a:r>
              <a:endParaRPr lang="zh-CN" altLang="en-US" b="1">
                <a:solidFill>
                  <a:srgbClr val="E46C0A"/>
                </a:solidFill>
                <a:latin typeface="微软雅黑" panose="020B0503020204020204" pitchFamily="34" charset="-122"/>
                <a:ea typeface="微软雅黑" panose="020B0503020204020204" pitchFamily="34" charset="-122"/>
              </a:endParaRPr>
            </a:p>
          </p:txBody>
        </p:sp>
        <p:sp>
          <p:nvSpPr>
            <p:cNvPr id="11" name="TextBox 10">
              <a:extLst>
                <a:ext uri="{FF2B5EF4-FFF2-40B4-BE49-F238E27FC236}">
                  <a16:creationId xmlns:a16="http://schemas.microsoft.com/office/drawing/2014/main" id="{6457B6BB-9588-7CA8-F96F-79668EA48DF7}"/>
                </a:ext>
              </a:extLst>
            </p:cNvPr>
            <p:cNvSpPr txBox="1"/>
            <p:nvPr/>
          </p:nvSpPr>
          <p:spPr>
            <a:xfrm>
              <a:off x="4525475" y="4881200"/>
              <a:ext cx="2857702" cy="769199"/>
            </a:xfrm>
            <a:prstGeom prst="rect">
              <a:avLst/>
            </a:prstGeom>
            <a:noFill/>
            <a:ln w="12700">
              <a:noFill/>
              <a:prstDash val="sysDash"/>
            </a:ln>
          </p:spPr>
          <p:style>
            <a:lnRef idx="2">
              <a:schemeClr val="accent5"/>
            </a:lnRef>
            <a:fillRef idx="1">
              <a:schemeClr val="lt1"/>
            </a:fillRef>
            <a:effectRef idx="0">
              <a:schemeClr val="accent5"/>
            </a:effectRef>
            <a:fontRef idx="minor">
              <a:schemeClr val="dk1"/>
            </a:fontRef>
          </p:style>
          <p:txBody>
            <a:bodyPr lIns="121917" tIns="60958" rIns="121917" bIns="60958">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fontAlgn="auto">
                <a:lnSpc>
                  <a:spcPct val="120000"/>
                </a:lnSpc>
                <a:spcBef>
                  <a:spcPts val="0"/>
                </a:spcBef>
                <a:spcAft>
                  <a:spcPts val="0"/>
                </a:spcAft>
                <a:buFontTx/>
                <a:buNone/>
                <a:defRPr/>
              </a:pPr>
              <a:r>
                <a:rPr kumimoji="0" lang="zh-CN" altLang="en-US" b="1" dirty="0">
                  <a:solidFill>
                    <a:srgbClr val="0070C0"/>
                  </a:solidFill>
                  <a:latin typeface="微软雅黑" panose="020B0503020204020204" pitchFamily="34" charset="-122"/>
                  <a:ea typeface="微软雅黑" panose="020B0503020204020204" pitchFamily="34" charset="-122"/>
                  <a:sym typeface="+mn-ea"/>
                </a:rPr>
                <a:t>高保真原型</a:t>
              </a:r>
              <a:endParaRPr kumimoji="0" lang="en-US" altLang="zh-CN" b="1" dirty="0">
                <a:solidFill>
                  <a:srgbClr val="0070C0"/>
                </a:solidFill>
                <a:latin typeface="微软雅黑" panose="020B0503020204020204" pitchFamily="34" charset="-122"/>
                <a:cs typeface="Arial" panose="020B0604020202020204" pitchFamily="34" charset="0"/>
                <a:sym typeface="+mn-ea"/>
              </a:endParaRPr>
            </a:p>
            <a:p>
              <a:pPr algn="ctr" fontAlgn="auto">
                <a:lnSpc>
                  <a:spcPct val="120000"/>
                </a:lnSpc>
                <a:spcBef>
                  <a:spcPts val="0"/>
                </a:spcBef>
                <a:spcAft>
                  <a:spcPts val="0"/>
                </a:spcAft>
                <a:buFontTx/>
                <a:buNone/>
                <a:defRPr/>
              </a:pPr>
              <a:r>
                <a:rPr kumimoji="0" lang="en-US" altLang="zh-CN" dirty="0">
                  <a:solidFill>
                    <a:srgbClr val="7F7F7F"/>
                  </a:solidFill>
                  <a:latin typeface="微软雅黑" panose="020B0503020204020204" pitchFamily="34" charset="-122"/>
                  <a:cs typeface="Arial" panose="020B0604020202020204" pitchFamily="34" charset="0"/>
                  <a:sym typeface="+mn-ea"/>
                </a:rPr>
                <a:t>High-fidelity prototype</a:t>
              </a:r>
              <a:endParaRPr kumimoji="0" lang="zh-CN" altLang="en-US" dirty="0">
                <a:solidFill>
                  <a:srgbClr val="7F7F7F"/>
                </a:solidFill>
                <a:latin typeface="微软雅黑" panose="020B0503020204020204" pitchFamily="34" charset="-122"/>
                <a:ea typeface="微软雅黑" panose="020B0503020204020204" pitchFamily="34" charset="-122"/>
                <a:sym typeface="+mn-ea"/>
              </a:endParaRPr>
            </a:p>
          </p:txBody>
        </p:sp>
        <p:sp>
          <p:nvSpPr>
            <p:cNvPr id="23560" name="矩形 11">
              <a:extLst>
                <a:ext uri="{FF2B5EF4-FFF2-40B4-BE49-F238E27FC236}">
                  <a16:creationId xmlns:a16="http://schemas.microsoft.com/office/drawing/2014/main" id="{3D34AFB3-7A5A-C1CD-11C0-537BF071B423}"/>
                </a:ext>
              </a:extLst>
            </p:cNvPr>
            <p:cNvSpPr>
              <a:spLocks noChangeArrowheads="1"/>
            </p:cNvSpPr>
            <p:nvPr/>
          </p:nvSpPr>
          <p:spPr bwMode="auto">
            <a:xfrm>
              <a:off x="4724460" y="5584535"/>
              <a:ext cx="3048001" cy="484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nSpc>
                  <a:spcPct val="150000"/>
                </a:lnSpc>
                <a:spcBef>
                  <a:spcPts val="800"/>
                </a:spcBef>
              </a:pPr>
              <a:r>
                <a:rPr lang="zh-CN" altLang="en-US">
                  <a:latin typeface="微软雅黑" panose="020B0503020204020204" pitchFamily="34" charset="-122"/>
                  <a:ea typeface="微软雅黑" panose="020B0503020204020204" pitchFamily="34" charset="-122"/>
                </a:rPr>
                <a:t>构建的原型更接近于最终产品。</a:t>
              </a:r>
              <a:endParaRPr lang="zh-CN" altLang="en-US">
                <a:solidFill>
                  <a:srgbClr val="000000"/>
                </a:solidFill>
                <a:latin typeface="微软雅黑" panose="020B0503020204020204" pitchFamily="34" charset="-122"/>
                <a:ea typeface="微软雅黑" panose="020B0503020204020204" pitchFamily="34" charset="-122"/>
              </a:endParaRPr>
            </a:p>
          </p:txBody>
        </p:sp>
        <p:grpSp>
          <p:nvGrpSpPr>
            <p:cNvPr id="23561" name="组合 61">
              <a:extLst>
                <a:ext uri="{FF2B5EF4-FFF2-40B4-BE49-F238E27FC236}">
                  <a16:creationId xmlns:a16="http://schemas.microsoft.com/office/drawing/2014/main" id="{0D61C5D3-DC46-7F59-7738-C309FCBBB429}"/>
                </a:ext>
              </a:extLst>
            </p:cNvPr>
            <p:cNvGrpSpPr>
              <a:grpSpLocks/>
            </p:cNvGrpSpPr>
            <p:nvPr/>
          </p:nvGrpSpPr>
          <p:grpSpPr bwMode="auto">
            <a:xfrm>
              <a:off x="4000091" y="2505721"/>
              <a:ext cx="674603" cy="2997625"/>
              <a:chOff x="1428434" y="1593877"/>
              <a:chExt cx="505956" cy="2248018"/>
            </a:xfrm>
          </p:grpSpPr>
          <p:sp>
            <p:nvSpPr>
              <p:cNvPr id="14" name="任意多边形 13">
                <a:extLst>
                  <a:ext uri="{FF2B5EF4-FFF2-40B4-BE49-F238E27FC236}">
                    <a16:creationId xmlns:a16="http://schemas.microsoft.com/office/drawing/2014/main" id="{AD7A5165-8EBF-B6B4-38A6-4F17110DD42B}"/>
                  </a:ext>
                </a:extLst>
              </p:cNvPr>
              <p:cNvSpPr/>
              <p:nvPr/>
            </p:nvSpPr>
            <p:spPr>
              <a:xfrm>
                <a:off x="1428488" y="1593886"/>
                <a:ext cx="468637" cy="1146155"/>
              </a:xfrm>
              <a:custGeom>
                <a:avLst/>
                <a:gdLst>
                  <a:gd name="connsiteX0" fmla="*/ 0 w 533400"/>
                  <a:gd name="connsiteY0" fmla="*/ 729343 h 734786"/>
                  <a:gd name="connsiteX1" fmla="*/ 250371 w 533400"/>
                  <a:gd name="connsiteY1" fmla="*/ 685800 h 734786"/>
                  <a:gd name="connsiteX2" fmla="*/ 359228 w 533400"/>
                  <a:gd name="connsiteY2" fmla="*/ 435428 h 734786"/>
                  <a:gd name="connsiteX3" fmla="*/ 435428 w 533400"/>
                  <a:gd name="connsiteY3" fmla="*/ 87086 h 734786"/>
                  <a:gd name="connsiteX4" fmla="*/ 533400 w 533400"/>
                  <a:gd name="connsiteY4" fmla="*/ 0 h 734786"/>
                  <a:gd name="connsiteX5" fmla="*/ 533400 w 533400"/>
                  <a:gd name="connsiteY5" fmla="*/ 0 h 73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400" h="734786">
                    <a:moveTo>
                      <a:pt x="0" y="729343"/>
                    </a:moveTo>
                    <a:cubicBezTo>
                      <a:pt x="95250" y="732064"/>
                      <a:pt x="190500" y="734786"/>
                      <a:pt x="250371" y="685800"/>
                    </a:cubicBezTo>
                    <a:cubicBezTo>
                      <a:pt x="310242" y="636814"/>
                      <a:pt x="328385" y="535214"/>
                      <a:pt x="359228" y="435428"/>
                    </a:cubicBezTo>
                    <a:cubicBezTo>
                      <a:pt x="390071" y="335642"/>
                      <a:pt x="406399" y="159657"/>
                      <a:pt x="435428" y="87086"/>
                    </a:cubicBezTo>
                    <a:cubicBezTo>
                      <a:pt x="464457" y="14515"/>
                      <a:pt x="533400" y="0"/>
                      <a:pt x="533400" y="0"/>
                    </a:cubicBezTo>
                    <a:lnTo>
                      <a:pt x="533400" y="0"/>
                    </a:lnTo>
                  </a:path>
                </a:pathLst>
              </a:custGeom>
              <a:ln w="12700"/>
            </p:spPr>
            <p:style>
              <a:lnRef idx="1">
                <a:schemeClr val="accent5"/>
              </a:lnRef>
              <a:fillRef idx="0">
                <a:schemeClr val="accent5"/>
              </a:fillRef>
              <a:effectRef idx="0">
                <a:schemeClr val="accent5"/>
              </a:effectRef>
              <a:fontRef idx="minor">
                <a:schemeClr val="tx1"/>
              </a:fontRef>
            </p:style>
            <p:txBody>
              <a:bodyPr anchor="ctr"/>
              <a:lstStyle/>
              <a:p>
                <a:pPr algn="ctr" fontAlgn="auto">
                  <a:spcBef>
                    <a:spcPts val="0"/>
                  </a:spcBef>
                  <a:spcAft>
                    <a:spcPts val="0"/>
                  </a:spcAft>
                  <a:buFontTx/>
                  <a:buNone/>
                  <a:defRPr/>
                </a:pPr>
                <a:endParaRPr kumimoji="1" lang="zh-CN" altLang="en-US"/>
              </a:p>
            </p:txBody>
          </p:sp>
          <p:sp>
            <p:nvSpPr>
              <p:cNvPr id="15" name="任意多边形 14">
                <a:extLst>
                  <a:ext uri="{FF2B5EF4-FFF2-40B4-BE49-F238E27FC236}">
                    <a16:creationId xmlns:a16="http://schemas.microsoft.com/office/drawing/2014/main" id="{80C3CB5A-B018-E48A-38CF-DC933C3BEAE1}"/>
                  </a:ext>
                </a:extLst>
              </p:cNvPr>
              <p:cNvSpPr/>
              <p:nvPr/>
            </p:nvSpPr>
            <p:spPr>
              <a:xfrm flipV="1">
                <a:off x="1428488" y="2786226"/>
                <a:ext cx="505963" cy="1055669"/>
              </a:xfrm>
              <a:custGeom>
                <a:avLst/>
                <a:gdLst>
                  <a:gd name="connsiteX0" fmla="*/ 0 w 533400"/>
                  <a:gd name="connsiteY0" fmla="*/ 729343 h 734786"/>
                  <a:gd name="connsiteX1" fmla="*/ 250371 w 533400"/>
                  <a:gd name="connsiteY1" fmla="*/ 685800 h 734786"/>
                  <a:gd name="connsiteX2" fmla="*/ 359228 w 533400"/>
                  <a:gd name="connsiteY2" fmla="*/ 435428 h 734786"/>
                  <a:gd name="connsiteX3" fmla="*/ 435428 w 533400"/>
                  <a:gd name="connsiteY3" fmla="*/ 87086 h 734786"/>
                  <a:gd name="connsiteX4" fmla="*/ 533400 w 533400"/>
                  <a:gd name="connsiteY4" fmla="*/ 0 h 734786"/>
                  <a:gd name="connsiteX5" fmla="*/ 533400 w 533400"/>
                  <a:gd name="connsiteY5" fmla="*/ 0 h 73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400" h="734786">
                    <a:moveTo>
                      <a:pt x="0" y="729343"/>
                    </a:moveTo>
                    <a:cubicBezTo>
                      <a:pt x="95250" y="732064"/>
                      <a:pt x="190500" y="734786"/>
                      <a:pt x="250371" y="685800"/>
                    </a:cubicBezTo>
                    <a:cubicBezTo>
                      <a:pt x="310242" y="636814"/>
                      <a:pt x="328385" y="535214"/>
                      <a:pt x="359228" y="435428"/>
                    </a:cubicBezTo>
                    <a:cubicBezTo>
                      <a:pt x="390071" y="335642"/>
                      <a:pt x="406399" y="159657"/>
                      <a:pt x="435428" y="87086"/>
                    </a:cubicBezTo>
                    <a:cubicBezTo>
                      <a:pt x="464457" y="14515"/>
                      <a:pt x="533400" y="0"/>
                      <a:pt x="533400" y="0"/>
                    </a:cubicBezTo>
                    <a:lnTo>
                      <a:pt x="533400" y="0"/>
                    </a:lnTo>
                  </a:path>
                </a:pathLst>
              </a:custGeom>
              <a:ln w="12700"/>
            </p:spPr>
            <p:style>
              <a:lnRef idx="1">
                <a:schemeClr val="accent5"/>
              </a:lnRef>
              <a:fillRef idx="0">
                <a:schemeClr val="accent5"/>
              </a:fillRef>
              <a:effectRef idx="0">
                <a:schemeClr val="accent5"/>
              </a:effectRef>
              <a:fontRef idx="minor">
                <a:schemeClr val="tx1"/>
              </a:fontRef>
            </p:style>
            <p:txBody>
              <a:bodyPr anchor="ctr"/>
              <a:lstStyle/>
              <a:p>
                <a:pPr algn="ctr" fontAlgn="auto">
                  <a:spcBef>
                    <a:spcPts val="0"/>
                  </a:spcBef>
                  <a:spcAft>
                    <a:spcPts val="0"/>
                  </a:spcAft>
                  <a:buFontTx/>
                  <a:buNone/>
                  <a:defRPr/>
                </a:pPr>
                <a:endParaRPr kumimoji="1" lang="zh-CN" altLang="en-US"/>
              </a:p>
            </p:txBody>
          </p: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B164A107-C810-4313-2CC0-21E96DA45138}"/>
              </a:ext>
            </a:extLst>
          </p:cNvPr>
          <p:cNvSpPr>
            <a:spLocks noGrp="1" noChangeArrowheads="1"/>
          </p:cNvSpPr>
          <p:nvPr>
            <p:ph type="title"/>
          </p:nvPr>
        </p:nvSpPr>
        <p:spPr>
          <a:xfrm>
            <a:off x="214313" y="71438"/>
            <a:ext cx="7829550" cy="1143000"/>
          </a:xfrm>
        </p:spPr>
        <p:txBody>
          <a:bodyPr/>
          <a:lstStyle/>
          <a:p>
            <a:pPr eaLnBrk="1" fontAlgn="auto" hangingPunct="1">
              <a:spcAft>
                <a:spcPts val="0"/>
              </a:spcAft>
              <a:defRPr/>
            </a:pPr>
            <a:r>
              <a:rPr lang="en-US" altLang="zh-CN" dirty="0">
                <a:solidFill>
                  <a:schemeClr val="tx2">
                    <a:satMod val="130000"/>
                  </a:schemeClr>
                </a:solidFill>
              </a:rPr>
              <a:t>8.2.3 </a:t>
            </a:r>
            <a:r>
              <a:rPr lang="zh-CN" altLang="en-US" dirty="0">
                <a:solidFill>
                  <a:schemeClr val="tx2">
                    <a:satMod val="130000"/>
                  </a:schemeClr>
                </a:solidFill>
              </a:rPr>
              <a:t>低保真（</a:t>
            </a:r>
            <a:r>
              <a:rPr lang="en-US" altLang="zh-CN" dirty="0">
                <a:solidFill>
                  <a:schemeClr val="tx2">
                    <a:satMod val="130000"/>
                  </a:schemeClr>
                </a:solidFill>
                <a:latin typeface="Times New Roman" panose="02020603050405020304" pitchFamily="18" charset="0"/>
                <a:cs typeface="Times New Roman" panose="02020603050405020304" pitchFamily="18" charset="0"/>
              </a:rPr>
              <a:t>low-fidelity</a:t>
            </a:r>
            <a:r>
              <a:rPr lang="zh-CN" altLang="en-US" dirty="0">
                <a:solidFill>
                  <a:schemeClr val="tx2">
                    <a:satMod val="130000"/>
                  </a:schemeClr>
                </a:solidFill>
              </a:rPr>
              <a:t>）原型</a:t>
            </a:r>
          </a:p>
        </p:txBody>
      </p:sp>
      <p:sp>
        <p:nvSpPr>
          <p:cNvPr id="25603" name="Rectangle 3">
            <a:extLst>
              <a:ext uri="{FF2B5EF4-FFF2-40B4-BE49-F238E27FC236}">
                <a16:creationId xmlns:a16="http://schemas.microsoft.com/office/drawing/2014/main" id="{16FBA9BE-EAEB-4673-EA24-89C419065B58}"/>
              </a:ext>
            </a:extLst>
          </p:cNvPr>
          <p:cNvSpPr>
            <a:spLocks noGrp="1" noChangeArrowheads="1"/>
          </p:cNvSpPr>
          <p:nvPr>
            <p:ph idx="1"/>
          </p:nvPr>
        </p:nvSpPr>
        <p:spPr>
          <a:xfrm>
            <a:off x="1452563" y="1617663"/>
            <a:ext cx="7451725" cy="4525962"/>
          </a:xfrm>
        </p:spPr>
        <p:txBody>
          <a:bodyPr>
            <a:normAutofit/>
          </a:bodyPr>
          <a:lstStyle/>
          <a:p>
            <a:pPr eaLnBrk="1" hangingPunct="1">
              <a:lnSpc>
                <a:spcPct val="80000"/>
              </a:lnSpc>
            </a:pPr>
            <a:r>
              <a:rPr lang="zh-CN" altLang="en-US" sz="3000"/>
              <a:t>与最终产品</a:t>
            </a:r>
            <a:r>
              <a:rPr lang="zh-CN" altLang="en-US" sz="3000">
                <a:solidFill>
                  <a:srgbClr val="FF0000"/>
                </a:solidFill>
              </a:rPr>
              <a:t>不太相似的</a:t>
            </a:r>
            <a:r>
              <a:rPr lang="zh-CN" altLang="en-US" sz="3000"/>
              <a:t>原型</a:t>
            </a:r>
          </a:p>
          <a:p>
            <a:pPr lvl="1" eaLnBrk="1" hangingPunct="1">
              <a:lnSpc>
                <a:spcPct val="80000"/>
              </a:lnSpc>
            </a:pPr>
            <a:r>
              <a:rPr lang="zh-CN" altLang="en-US" sz="2600"/>
              <a:t>草图、纸板等</a:t>
            </a:r>
            <a:endParaRPr lang="en-US" altLang="zh-CN" sz="2600"/>
          </a:p>
          <a:p>
            <a:pPr lvl="1" eaLnBrk="1" hangingPunct="1">
              <a:lnSpc>
                <a:spcPct val="80000"/>
              </a:lnSpc>
            </a:pPr>
            <a:r>
              <a:rPr lang="zh-CN" altLang="en-US" sz="2600">
                <a:solidFill>
                  <a:srgbClr val="FF0000"/>
                </a:solidFill>
              </a:rPr>
              <a:t>优点</a:t>
            </a:r>
            <a:r>
              <a:rPr lang="zh-CN" altLang="en-US" sz="2600"/>
              <a:t>：简单、廉价、易作、易改，适于尝试不同方案</a:t>
            </a:r>
          </a:p>
          <a:p>
            <a:pPr lvl="1" eaLnBrk="1" hangingPunct="1">
              <a:lnSpc>
                <a:spcPct val="80000"/>
              </a:lnSpc>
            </a:pPr>
            <a:r>
              <a:rPr lang="zh-CN" altLang="en-US" sz="2600">
                <a:solidFill>
                  <a:srgbClr val="FF0000"/>
                </a:solidFill>
              </a:rPr>
              <a:t>作用</a:t>
            </a:r>
            <a:r>
              <a:rPr lang="zh-CN" altLang="en-US" sz="2600"/>
              <a:t>：设计初期，探索设计思想</a:t>
            </a:r>
            <a:endParaRPr lang="en-US" altLang="zh-CN" sz="2600"/>
          </a:p>
          <a:p>
            <a:pPr lvl="1" eaLnBrk="1" hangingPunct="1">
              <a:lnSpc>
                <a:spcPct val="80000"/>
              </a:lnSpc>
              <a:buFont typeface="Wingdings 2" panose="05020102010507070707" pitchFamily="18" charset="2"/>
              <a:buNone/>
            </a:pPr>
            <a:endParaRPr lang="zh-CN" altLang="en-US" sz="2600"/>
          </a:p>
          <a:p>
            <a:pPr eaLnBrk="1" hangingPunct="1">
              <a:lnSpc>
                <a:spcPct val="80000"/>
              </a:lnSpc>
            </a:pPr>
            <a:r>
              <a:rPr lang="zh-CN" altLang="en-US" sz="3000"/>
              <a:t>低保真原型的形式</a:t>
            </a:r>
          </a:p>
          <a:p>
            <a:pPr lvl="1" eaLnBrk="1" hangingPunct="1">
              <a:lnSpc>
                <a:spcPct val="80000"/>
              </a:lnSpc>
            </a:pPr>
            <a:r>
              <a:rPr lang="zh-CN" altLang="en-US" sz="2600"/>
              <a:t>屏幕序列的</a:t>
            </a:r>
            <a:r>
              <a:rPr lang="zh-CN" altLang="en-US" sz="2600">
                <a:solidFill>
                  <a:srgbClr val="FF0000"/>
                </a:solidFill>
              </a:rPr>
              <a:t>草图</a:t>
            </a:r>
          </a:p>
          <a:p>
            <a:pPr lvl="1" eaLnBrk="1" hangingPunct="1">
              <a:lnSpc>
                <a:spcPct val="80000"/>
              </a:lnSpc>
            </a:pPr>
            <a:r>
              <a:rPr lang="zh-CN" altLang="en-US" sz="2600"/>
              <a:t>便笺注释序列</a:t>
            </a:r>
            <a:r>
              <a:rPr lang="en-US" altLang="zh-CN" sz="2600"/>
              <a:t>(</a:t>
            </a:r>
            <a:r>
              <a:rPr lang="zh-CN" altLang="en-US" sz="2600">
                <a:solidFill>
                  <a:srgbClr val="FF0000"/>
                </a:solidFill>
              </a:rPr>
              <a:t>卡片式</a:t>
            </a:r>
            <a:r>
              <a:rPr lang="zh-CN" altLang="en-US" sz="2600"/>
              <a:t>原型</a:t>
            </a:r>
            <a:r>
              <a:rPr lang="en-US" altLang="zh-CN" sz="2600"/>
              <a:t>)</a:t>
            </a:r>
            <a:endParaRPr lang="zh-CN" altLang="en-US" sz="2600"/>
          </a:p>
          <a:p>
            <a:pPr lvl="1" eaLnBrk="1" hangingPunct="1">
              <a:lnSpc>
                <a:spcPct val="80000"/>
              </a:lnSpc>
            </a:pPr>
            <a:r>
              <a:rPr lang="zh-CN" altLang="en-US" sz="2600">
                <a:solidFill>
                  <a:srgbClr val="FF0000"/>
                </a:solidFill>
              </a:rPr>
              <a:t>故事串联图板</a:t>
            </a:r>
            <a:r>
              <a:rPr lang="en-US" altLang="zh-CN" sz="2600">
                <a:solidFill>
                  <a:srgbClr val="FF0000"/>
                </a:solidFill>
              </a:rPr>
              <a:t>(Storyboard)</a:t>
            </a:r>
            <a:endParaRPr lang="zh-CN" altLang="en-US" sz="2600">
              <a:solidFill>
                <a:srgbClr val="FF0000"/>
              </a:solidFill>
            </a:endParaRPr>
          </a:p>
          <a:p>
            <a:pPr lvl="1" eaLnBrk="1" hangingPunct="1">
              <a:lnSpc>
                <a:spcPct val="80000"/>
              </a:lnSpc>
            </a:pPr>
            <a:r>
              <a:rPr lang="en-GB" altLang="zh-CN" sz="2600">
                <a:solidFill>
                  <a:srgbClr val="FF0000"/>
                </a:solidFill>
              </a:rPr>
              <a:t>Wizard-of-Oz</a:t>
            </a:r>
            <a:endParaRPr lang="en-US" altLang="zh-CN" sz="2600">
              <a:solidFill>
                <a:srgbClr val="FF0000"/>
              </a:solidFill>
            </a:endParaRPr>
          </a:p>
        </p:txBody>
      </p:sp>
      <p:sp>
        <p:nvSpPr>
          <p:cNvPr id="24579" name="灯片编号占位符 3">
            <a:extLst>
              <a:ext uri="{FF2B5EF4-FFF2-40B4-BE49-F238E27FC236}">
                <a16:creationId xmlns:a16="http://schemas.microsoft.com/office/drawing/2014/main" id="{AA6D3C40-2890-D1B1-038C-74F8A182979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8EA3FF54-035C-45B0-8810-32319A2D7EBE}" type="slidenum">
              <a:rPr lang="en-US" altLang="zh-CN" sz="1200">
                <a:solidFill>
                  <a:srgbClr val="B5A788"/>
                </a:solidFill>
              </a:rPr>
              <a:pPr/>
              <a:t>14</a:t>
            </a:fld>
            <a:endParaRPr lang="en-US" altLang="zh-CN" sz="1200">
              <a:solidFill>
                <a:srgbClr val="B5A788"/>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872DEB1E-1CA0-B97F-E884-3EB3AB71ED68}"/>
              </a:ext>
            </a:extLst>
          </p:cNvPr>
          <p:cNvSpPr>
            <a:spLocks noGrp="1" noChangeArrowheads="1"/>
          </p:cNvSpPr>
          <p:nvPr>
            <p:ph type="title"/>
          </p:nvPr>
        </p:nvSpPr>
        <p:spPr/>
        <p:txBody>
          <a:bodyPr>
            <a:normAutofit fontScale="90000"/>
          </a:bodyPr>
          <a:lstStyle/>
          <a:p>
            <a:pPr eaLnBrk="1" fontAlgn="auto" hangingPunct="1">
              <a:spcAft>
                <a:spcPts val="0"/>
              </a:spcAft>
              <a:defRPr/>
            </a:pPr>
            <a:r>
              <a:rPr lang="en-US" altLang="zh-CN">
                <a:solidFill>
                  <a:schemeClr val="tx2">
                    <a:satMod val="130000"/>
                  </a:schemeClr>
                </a:solidFill>
              </a:rPr>
              <a:t>8.2.3 </a:t>
            </a:r>
            <a:r>
              <a:rPr lang="zh-CN" altLang="en-US">
                <a:solidFill>
                  <a:schemeClr val="tx2">
                    <a:satMod val="130000"/>
                  </a:schemeClr>
                </a:solidFill>
              </a:rPr>
              <a:t>低保真（</a:t>
            </a:r>
            <a:r>
              <a:rPr lang="en-US" altLang="zh-CN">
                <a:solidFill>
                  <a:schemeClr val="tx2">
                    <a:satMod val="130000"/>
                  </a:schemeClr>
                </a:solidFill>
              </a:rPr>
              <a:t>low-fidelity</a:t>
            </a:r>
            <a:r>
              <a:rPr lang="zh-CN" altLang="en-US">
                <a:solidFill>
                  <a:schemeClr val="tx2">
                    <a:satMod val="130000"/>
                  </a:schemeClr>
                </a:solidFill>
              </a:rPr>
              <a:t>）原型</a:t>
            </a:r>
          </a:p>
        </p:txBody>
      </p:sp>
      <p:sp>
        <p:nvSpPr>
          <p:cNvPr id="26627" name="Rectangle 3">
            <a:extLst>
              <a:ext uri="{FF2B5EF4-FFF2-40B4-BE49-F238E27FC236}">
                <a16:creationId xmlns:a16="http://schemas.microsoft.com/office/drawing/2014/main" id="{71A849D5-BE57-57E8-2D8D-2CC96713F77F}"/>
              </a:ext>
            </a:extLst>
          </p:cNvPr>
          <p:cNvSpPr>
            <a:spLocks noGrp="1" noChangeArrowheads="1"/>
          </p:cNvSpPr>
          <p:nvPr>
            <p:ph idx="1"/>
          </p:nvPr>
        </p:nvSpPr>
        <p:spPr>
          <a:xfrm>
            <a:off x="1054100" y="1728788"/>
            <a:ext cx="7750175" cy="4525962"/>
          </a:xfrm>
        </p:spPr>
        <p:txBody>
          <a:bodyPr>
            <a:normAutofit/>
          </a:bodyPr>
          <a:lstStyle/>
          <a:p>
            <a:pPr eaLnBrk="1" hangingPunct="1"/>
            <a:r>
              <a:rPr lang="zh-CN" altLang="en-US" sz="2400"/>
              <a:t>故事串联图板</a:t>
            </a:r>
          </a:p>
          <a:p>
            <a:pPr lvl="1" eaLnBrk="1" hangingPunct="1"/>
            <a:r>
              <a:rPr lang="zh-CN" altLang="en-US" sz="2400"/>
              <a:t>由</a:t>
            </a:r>
            <a:r>
              <a:rPr lang="zh-CN" altLang="en-US" sz="2400">
                <a:solidFill>
                  <a:srgbClr val="FF0000"/>
                </a:solidFill>
              </a:rPr>
              <a:t>一系列草图</a:t>
            </a:r>
            <a:r>
              <a:rPr lang="zh-CN" altLang="en-US" sz="2400"/>
              <a:t>组成，说明用户</a:t>
            </a:r>
            <a:r>
              <a:rPr lang="zh-CN" altLang="en-US" sz="2400">
                <a:solidFill>
                  <a:srgbClr val="FF0000"/>
                </a:solidFill>
              </a:rPr>
              <a:t>使用产品执行任务的过程</a:t>
            </a:r>
          </a:p>
          <a:p>
            <a:pPr lvl="1" eaLnBrk="1" hangingPunct="1"/>
            <a:r>
              <a:rPr lang="zh-CN" altLang="en-US" sz="2400">
                <a:solidFill>
                  <a:srgbClr val="FF0000"/>
                </a:solidFill>
              </a:rPr>
              <a:t>相关场景</a:t>
            </a:r>
            <a:r>
              <a:rPr lang="zh-CN" altLang="en-US" sz="2400"/>
              <a:t>的草图</a:t>
            </a:r>
          </a:p>
          <a:p>
            <a:pPr lvl="1" eaLnBrk="1" hangingPunct="1"/>
            <a:r>
              <a:rPr lang="zh-CN" altLang="en-US" sz="2400"/>
              <a:t>通常</a:t>
            </a:r>
            <a:r>
              <a:rPr lang="zh-CN" altLang="en-US" sz="2400">
                <a:solidFill>
                  <a:srgbClr val="FF0000"/>
                </a:solidFill>
              </a:rPr>
              <a:t>与情节描述结合使用</a:t>
            </a:r>
          </a:p>
          <a:p>
            <a:pPr lvl="1" eaLnBrk="1" hangingPunct="1"/>
            <a:r>
              <a:rPr lang="zh-CN" altLang="en-US" sz="2400"/>
              <a:t>图</a:t>
            </a:r>
            <a:r>
              <a:rPr lang="en-US" altLang="zh-CN" sz="2400"/>
              <a:t>8.2</a:t>
            </a:r>
            <a:r>
              <a:rPr lang="zh-CN" altLang="en-US" sz="2400"/>
              <a:t>表示如何使用一个</a:t>
            </a:r>
          </a:p>
          <a:p>
            <a:pPr lvl="1" eaLnBrk="1" hangingPunct="1">
              <a:buFont typeface="Verdana" panose="020B0604030504040204" pitchFamily="34" charset="0"/>
              <a:buNone/>
            </a:pPr>
            <a:r>
              <a:rPr lang="zh-CN" altLang="en-US" sz="2400"/>
              <a:t>	新系统生成图像</a:t>
            </a:r>
          </a:p>
          <a:p>
            <a:pPr marL="887413" lvl="2" eaLnBrk="1" hangingPunct="1"/>
            <a:r>
              <a:rPr lang="zh-CN" altLang="en-US"/>
              <a:t>虽未描述</a:t>
            </a:r>
            <a:r>
              <a:rPr lang="en-US" altLang="zh-CN"/>
              <a:t>GUI</a:t>
            </a:r>
            <a:r>
              <a:rPr lang="zh-CN" altLang="en-US"/>
              <a:t>显示，但</a:t>
            </a:r>
          </a:p>
          <a:p>
            <a:pPr marL="887413" lvl="2" eaLnBrk="1" hangingPunct="1">
              <a:buFont typeface="Wingdings" panose="05000000000000000000" pitchFamily="2" charset="2"/>
              <a:buNone/>
            </a:pPr>
            <a:r>
              <a:rPr lang="zh-CN" altLang="en-US"/>
              <a:t>	描述了用户使用系统</a:t>
            </a:r>
          </a:p>
          <a:p>
            <a:pPr marL="887413" lvl="2" eaLnBrk="1" hangingPunct="1">
              <a:buFont typeface="Wingdings" panose="05000000000000000000" pitchFamily="2" charset="2"/>
              <a:buNone/>
            </a:pPr>
            <a:r>
              <a:rPr lang="zh-CN" altLang="en-US"/>
              <a:t>	的步骤</a:t>
            </a:r>
          </a:p>
        </p:txBody>
      </p:sp>
      <p:sp>
        <p:nvSpPr>
          <p:cNvPr id="25603" name="灯片编号占位符 3">
            <a:extLst>
              <a:ext uri="{FF2B5EF4-FFF2-40B4-BE49-F238E27FC236}">
                <a16:creationId xmlns:a16="http://schemas.microsoft.com/office/drawing/2014/main" id="{A7F0EE7F-BD4C-5D98-5F09-91EB3AA306B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5008C3EC-53D2-4F62-97F9-19DFFB14B8AD}" type="slidenum">
              <a:rPr lang="en-US" altLang="zh-CN" sz="1200">
                <a:solidFill>
                  <a:srgbClr val="B5A788"/>
                </a:solidFill>
              </a:rPr>
              <a:pPr/>
              <a:t>15</a:t>
            </a:fld>
            <a:endParaRPr lang="en-US" altLang="zh-CN" sz="1200">
              <a:solidFill>
                <a:srgbClr val="B5A788"/>
              </a:solidFill>
            </a:endParaRPr>
          </a:p>
        </p:txBody>
      </p:sp>
      <p:pic>
        <p:nvPicPr>
          <p:cNvPr id="25604" name="Picture 5">
            <a:extLst>
              <a:ext uri="{FF2B5EF4-FFF2-40B4-BE49-F238E27FC236}">
                <a16:creationId xmlns:a16="http://schemas.microsoft.com/office/drawing/2014/main" id="{306587FA-FB68-6A21-20D8-35BF4A1603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7638" y="3211513"/>
            <a:ext cx="4122737"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261BFA85-2439-9E82-3141-DC87C3EB373B}"/>
              </a:ext>
            </a:extLst>
          </p:cNvPr>
          <p:cNvSpPr>
            <a:spLocks noGrp="1" noChangeArrowheads="1"/>
          </p:cNvSpPr>
          <p:nvPr>
            <p:ph type="title"/>
          </p:nvPr>
        </p:nvSpPr>
        <p:spPr/>
        <p:txBody>
          <a:bodyPr>
            <a:normAutofit fontScale="90000"/>
          </a:bodyPr>
          <a:lstStyle/>
          <a:p>
            <a:pPr eaLnBrk="1" fontAlgn="auto" hangingPunct="1">
              <a:spcAft>
                <a:spcPts val="0"/>
              </a:spcAft>
              <a:defRPr/>
            </a:pPr>
            <a:r>
              <a:rPr lang="en-US" altLang="zh-CN">
                <a:solidFill>
                  <a:schemeClr val="tx2">
                    <a:satMod val="130000"/>
                  </a:schemeClr>
                </a:solidFill>
              </a:rPr>
              <a:t>8.2.3 </a:t>
            </a:r>
            <a:r>
              <a:rPr lang="zh-CN" altLang="en-US">
                <a:solidFill>
                  <a:schemeClr val="tx2">
                    <a:satMod val="130000"/>
                  </a:schemeClr>
                </a:solidFill>
              </a:rPr>
              <a:t>低保真（</a:t>
            </a:r>
            <a:r>
              <a:rPr lang="en-US" altLang="zh-CN">
                <a:solidFill>
                  <a:schemeClr val="tx2">
                    <a:satMod val="130000"/>
                  </a:schemeClr>
                </a:solidFill>
              </a:rPr>
              <a:t>low-fidelity</a:t>
            </a:r>
            <a:r>
              <a:rPr lang="zh-CN" altLang="en-US">
                <a:solidFill>
                  <a:schemeClr val="tx2">
                    <a:satMod val="130000"/>
                  </a:schemeClr>
                </a:solidFill>
              </a:rPr>
              <a:t>）原型</a:t>
            </a:r>
          </a:p>
        </p:txBody>
      </p:sp>
      <p:sp>
        <p:nvSpPr>
          <p:cNvPr id="26626" name="Rectangle 3">
            <a:extLst>
              <a:ext uri="{FF2B5EF4-FFF2-40B4-BE49-F238E27FC236}">
                <a16:creationId xmlns:a16="http://schemas.microsoft.com/office/drawing/2014/main" id="{65BD9805-DF96-AA10-9272-70D18F46D8C2}"/>
              </a:ext>
            </a:extLst>
          </p:cNvPr>
          <p:cNvSpPr>
            <a:spLocks noGrp="1" noChangeArrowheads="1"/>
          </p:cNvSpPr>
          <p:nvPr>
            <p:ph idx="1"/>
          </p:nvPr>
        </p:nvSpPr>
        <p:spPr>
          <a:xfrm>
            <a:off x="571500" y="1260475"/>
            <a:ext cx="8686800" cy="4525963"/>
          </a:xfrm>
        </p:spPr>
        <p:txBody>
          <a:bodyPr/>
          <a:lstStyle/>
          <a:p>
            <a:pPr eaLnBrk="1" hangingPunct="1"/>
            <a:r>
              <a:rPr lang="zh-CN" altLang="en-US"/>
              <a:t>草图</a:t>
            </a:r>
          </a:p>
          <a:p>
            <a:pPr lvl="1" eaLnBrk="1" hangingPunct="1"/>
            <a:r>
              <a:rPr lang="zh-CN" altLang="en-US"/>
              <a:t>建立低保真原型通常用到</a:t>
            </a:r>
            <a:r>
              <a:rPr lang="zh-CN" altLang="en-US">
                <a:solidFill>
                  <a:srgbClr val="FF0000"/>
                </a:solidFill>
              </a:rPr>
              <a:t>草图</a:t>
            </a:r>
          </a:p>
          <a:p>
            <a:pPr lvl="1" eaLnBrk="1" hangingPunct="1"/>
            <a:r>
              <a:rPr lang="zh-CN" altLang="en-US"/>
              <a:t>图</a:t>
            </a:r>
            <a:r>
              <a:rPr lang="en-US" altLang="zh-CN"/>
              <a:t>8.3</a:t>
            </a:r>
            <a:r>
              <a:rPr lang="zh-CN" altLang="en-US"/>
              <a:t>表示了常用的各种绘图元素（如人、计算机、设备）</a:t>
            </a:r>
          </a:p>
          <a:p>
            <a:pPr lvl="1" eaLnBrk="1" hangingPunct="1"/>
            <a:r>
              <a:rPr lang="zh-CN" altLang="en-US"/>
              <a:t>如果</a:t>
            </a:r>
            <a:r>
              <a:rPr lang="zh-CN" altLang="en-US">
                <a:solidFill>
                  <a:srgbClr val="FF0000"/>
                </a:solidFill>
              </a:rPr>
              <a:t>绘制</a:t>
            </a:r>
            <a:r>
              <a:rPr lang="en-US" altLang="zh-CN">
                <a:solidFill>
                  <a:srgbClr val="FF0000"/>
                </a:solidFill>
              </a:rPr>
              <a:t>GUI</a:t>
            </a:r>
            <a:r>
              <a:rPr lang="zh-CN" altLang="en-US"/>
              <a:t>，则需要建立</a:t>
            </a:r>
            <a:r>
              <a:rPr lang="zh-CN" altLang="en-US">
                <a:solidFill>
                  <a:srgbClr val="FF0000"/>
                </a:solidFill>
              </a:rPr>
              <a:t>各种界面元素</a:t>
            </a:r>
            <a:r>
              <a:rPr lang="zh-CN" altLang="en-US"/>
              <a:t>的图标</a:t>
            </a:r>
          </a:p>
        </p:txBody>
      </p:sp>
      <p:sp>
        <p:nvSpPr>
          <p:cNvPr id="26627" name="灯片编号占位符 3">
            <a:extLst>
              <a:ext uri="{FF2B5EF4-FFF2-40B4-BE49-F238E27FC236}">
                <a16:creationId xmlns:a16="http://schemas.microsoft.com/office/drawing/2014/main" id="{17E69360-2CD7-1510-FA78-9AC5E2E19CF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709595B7-AE98-4919-8D06-7F6D63B13BA3}" type="slidenum">
              <a:rPr lang="en-US" altLang="zh-CN" sz="1200">
                <a:solidFill>
                  <a:srgbClr val="B5A788"/>
                </a:solidFill>
              </a:rPr>
              <a:pPr/>
              <a:t>16</a:t>
            </a:fld>
            <a:endParaRPr lang="en-US" altLang="zh-CN" sz="1200">
              <a:solidFill>
                <a:srgbClr val="B5A788"/>
              </a:solidFill>
            </a:endParaRPr>
          </a:p>
        </p:txBody>
      </p:sp>
      <p:pic>
        <p:nvPicPr>
          <p:cNvPr id="26628" name="Picture 6">
            <a:extLst>
              <a:ext uri="{FF2B5EF4-FFF2-40B4-BE49-F238E27FC236}">
                <a16:creationId xmlns:a16="http://schemas.microsoft.com/office/drawing/2014/main" id="{C776A427-0900-93CB-F1F5-AEC3154446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2688" y="3857625"/>
            <a:ext cx="64770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a:extLst>
              <a:ext uri="{FF2B5EF4-FFF2-40B4-BE49-F238E27FC236}">
                <a16:creationId xmlns:a16="http://schemas.microsoft.com/office/drawing/2014/main" id="{CF5617B8-19A9-14D5-B78C-2BE69F592BDA}"/>
              </a:ext>
            </a:extLst>
          </p:cNvPr>
          <p:cNvSpPr>
            <a:spLocks noGrp="1"/>
          </p:cNvSpPr>
          <p:nvPr>
            <p:ph type="title"/>
          </p:nvPr>
        </p:nvSpPr>
        <p:spPr/>
        <p:txBody>
          <a:bodyPr/>
          <a:lstStyle/>
          <a:p>
            <a:pPr eaLnBrk="1" fontAlgn="auto" hangingPunct="1">
              <a:spcAft>
                <a:spcPts val="0"/>
              </a:spcAft>
              <a:defRPr/>
            </a:pPr>
            <a:endParaRPr lang="zh-CN" altLang="en-US">
              <a:solidFill>
                <a:schemeClr val="tx2">
                  <a:satMod val="130000"/>
                </a:schemeClr>
              </a:solidFill>
            </a:endParaRPr>
          </a:p>
        </p:txBody>
      </p:sp>
      <p:pic>
        <p:nvPicPr>
          <p:cNvPr id="27650" name="Picture 3">
            <a:extLst>
              <a:ext uri="{FF2B5EF4-FFF2-40B4-BE49-F238E27FC236}">
                <a16:creationId xmlns:a16="http://schemas.microsoft.com/office/drawing/2014/main" id="{9C7FF3F3-1D01-37C9-BC7F-7CDC81B80FC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357688" y="785813"/>
            <a:ext cx="4716462" cy="3055937"/>
          </a:xfrm>
        </p:spPr>
      </p:pic>
      <p:sp>
        <p:nvSpPr>
          <p:cNvPr id="27651" name="灯片编号占位符 3">
            <a:extLst>
              <a:ext uri="{FF2B5EF4-FFF2-40B4-BE49-F238E27FC236}">
                <a16:creationId xmlns:a16="http://schemas.microsoft.com/office/drawing/2014/main" id="{F9748007-A182-F7B1-C4C1-5ABBC0E5042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2BCA14CB-C7BC-417F-902A-37D64C8F0154}" type="slidenum">
              <a:rPr lang="en-US" altLang="zh-CN" sz="1200">
                <a:solidFill>
                  <a:srgbClr val="B5A788"/>
                </a:solidFill>
              </a:rPr>
              <a:pPr/>
              <a:t>17</a:t>
            </a:fld>
            <a:endParaRPr lang="en-US" altLang="zh-CN" sz="1200">
              <a:solidFill>
                <a:srgbClr val="B5A788"/>
              </a:solidFill>
            </a:endParaRPr>
          </a:p>
        </p:txBody>
      </p:sp>
      <p:pic>
        <p:nvPicPr>
          <p:cNvPr id="27652" name="Picture 2" descr="http://image.woshipm.com/wp-files/2014/01/54.jpg">
            <a:extLst>
              <a:ext uri="{FF2B5EF4-FFF2-40B4-BE49-F238E27FC236}">
                <a16:creationId xmlns:a16="http://schemas.microsoft.com/office/drawing/2014/main" id="{5120E6E7-E97D-E200-C54A-604BA84FE3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188" y="3429000"/>
            <a:ext cx="3929062" cy="294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TextBox 6">
            <a:extLst>
              <a:ext uri="{FF2B5EF4-FFF2-40B4-BE49-F238E27FC236}">
                <a16:creationId xmlns:a16="http://schemas.microsoft.com/office/drawing/2014/main" id="{A0C409BB-3A94-5460-FE5B-1A0F8EA56BD1}"/>
              </a:ext>
            </a:extLst>
          </p:cNvPr>
          <p:cNvSpPr txBox="1">
            <a:spLocks noChangeArrowheads="1"/>
          </p:cNvSpPr>
          <p:nvPr/>
        </p:nvSpPr>
        <p:spPr bwMode="auto">
          <a:xfrm>
            <a:off x="785813" y="1785938"/>
            <a:ext cx="32861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en-US" sz="2800" b="1">
                <a:latin typeface="华文中宋" panose="02010600040101010101" pitchFamily="2" charset="-122"/>
                <a:ea typeface="华文中宋" panose="02010600040101010101" pitchFamily="2" charset="-122"/>
              </a:rPr>
              <a:t>草图</a:t>
            </a:r>
            <a:r>
              <a:rPr lang="en-US" altLang="zh-CN" sz="2800" b="1">
                <a:latin typeface="华文中宋" panose="02010600040101010101" pitchFamily="2" charset="-122"/>
                <a:ea typeface="华文中宋" panose="02010600040101010101" pitchFamily="2" charset="-122"/>
              </a:rPr>
              <a:t>/</a:t>
            </a:r>
            <a:r>
              <a:rPr lang="zh-CN" altLang="en-US" sz="2800" b="1">
                <a:latin typeface="华文中宋" panose="02010600040101010101" pitchFamily="2" charset="-122"/>
                <a:ea typeface="华文中宋" panose="02010600040101010101" pitchFamily="2" charset="-122"/>
              </a:rPr>
              <a:t>线框图</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E5722ECA-C0E3-D0E6-4C49-C27EA4DC5CA2}"/>
              </a:ext>
            </a:extLst>
          </p:cNvPr>
          <p:cNvSpPr>
            <a:spLocks noGrp="1" noChangeArrowheads="1"/>
          </p:cNvSpPr>
          <p:nvPr>
            <p:ph type="title"/>
          </p:nvPr>
        </p:nvSpPr>
        <p:spPr/>
        <p:txBody>
          <a:bodyPr>
            <a:normAutofit fontScale="90000"/>
          </a:bodyPr>
          <a:lstStyle/>
          <a:p>
            <a:pPr eaLnBrk="1" fontAlgn="auto" hangingPunct="1">
              <a:spcAft>
                <a:spcPts val="0"/>
              </a:spcAft>
              <a:defRPr/>
            </a:pPr>
            <a:r>
              <a:rPr lang="en-US" altLang="zh-CN">
                <a:solidFill>
                  <a:schemeClr val="tx2">
                    <a:satMod val="130000"/>
                  </a:schemeClr>
                </a:solidFill>
              </a:rPr>
              <a:t>8.2.3 </a:t>
            </a:r>
            <a:r>
              <a:rPr lang="zh-CN" altLang="en-US">
                <a:solidFill>
                  <a:schemeClr val="tx2">
                    <a:satMod val="130000"/>
                  </a:schemeClr>
                </a:solidFill>
              </a:rPr>
              <a:t>低保真（</a:t>
            </a:r>
            <a:r>
              <a:rPr lang="en-US" altLang="zh-CN">
                <a:solidFill>
                  <a:schemeClr val="tx2">
                    <a:satMod val="130000"/>
                  </a:schemeClr>
                </a:solidFill>
              </a:rPr>
              <a:t>low-fidelity</a:t>
            </a:r>
            <a:r>
              <a:rPr lang="zh-CN" altLang="en-US">
                <a:solidFill>
                  <a:schemeClr val="tx2">
                    <a:satMod val="130000"/>
                  </a:schemeClr>
                </a:solidFill>
              </a:rPr>
              <a:t>）原型</a:t>
            </a:r>
          </a:p>
        </p:txBody>
      </p:sp>
      <p:sp>
        <p:nvSpPr>
          <p:cNvPr id="28674" name="Rectangle 3">
            <a:extLst>
              <a:ext uri="{FF2B5EF4-FFF2-40B4-BE49-F238E27FC236}">
                <a16:creationId xmlns:a16="http://schemas.microsoft.com/office/drawing/2014/main" id="{BEB0C5F7-7D03-5EDD-7302-2E7CD3EFE700}"/>
              </a:ext>
            </a:extLst>
          </p:cNvPr>
          <p:cNvSpPr>
            <a:spLocks noGrp="1" noChangeArrowheads="1"/>
          </p:cNvSpPr>
          <p:nvPr>
            <p:ph idx="1"/>
          </p:nvPr>
        </p:nvSpPr>
        <p:spPr>
          <a:xfrm>
            <a:off x="528638" y="1760538"/>
            <a:ext cx="8686800" cy="4525962"/>
          </a:xfrm>
        </p:spPr>
        <p:txBody>
          <a:bodyPr/>
          <a:lstStyle/>
          <a:p>
            <a:pPr eaLnBrk="1" hangingPunct="1"/>
            <a:r>
              <a:rPr lang="zh-CN" altLang="en-US"/>
              <a:t>使用索引卡（卡片式原型）</a:t>
            </a:r>
          </a:p>
          <a:p>
            <a:pPr lvl="1" eaLnBrk="1" hangingPunct="1"/>
            <a:r>
              <a:rPr lang="zh-CN" altLang="en-US"/>
              <a:t>每张卡片表示了</a:t>
            </a:r>
            <a:r>
              <a:rPr lang="zh-CN" altLang="en-US">
                <a:solidFill>
                  <a:srgbClr val="FF0000"/>
                </a:solidFill>
              </a:rPr>
              <a:t>屏幕的一帧</a:t>
            </a:r>
            <a:endParaRPr lang="zh-CN" altLang="en-US"/>
          </a:p>
          <a:p>
            <a:pPr lvl="1" eaLnBrk="1" hangingPunct="1"/>
            <a:r>
              <a:rPr lang="zh-CN" altLang="en-US"/>
              <a:t>用户在评估设计时，可用卡片</a:t>
            </a:r>
            <a:r>
              <a:rPr lang="zh-CN" altLang="en-US">
                <a:solidFill>
                  <a:srgbClr val="FF0000"/>
                </a:solidFill>
              </a:rPr>
              <a:t>排出任务执行的过程</a:t>
            </a:r>
          </a:p>
        </p:txBody>
      </p:sp>
      <p:sp>
        <p:nvSpPr>
          <p:cNvPr id="28675" name="灯片编号占位符 3">
            <a:extLst>
              <a:ext uri="{FF2B5EF4-FFF2-40B4-BE49-F238E27FC236}">
                <a16:creationId xmlns:a16="http://schemas.microsoft.com/office/drawing/2014/main" id="{636706B2-6A06-1D9C-8587-1419716F580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7E81459B-E533-427D-A838-B553AA442CA9}" type="slidenum">
              <a:rPr lang="en-US" altLang="zh-CN" sz="1200">
                <a:solidFill>
                  <a:srgbClr val="B5A788"/>
                </a:solidFill>
              </a:rPr>
              <a:pPr/>
              <a:t>18</a:t>
            </a:fld>
            <a:endParaRPr lang="en-US" altLang="zh-CN" sz="1200">
              <a:solidFill>
                <a:srgbClr val="B5A788"/>
              </a:solidFill>
            </a:endParaRPr>
          </a:p>
        </p:txBody>
      </p:sp>
      <p:pic>
        <p:nvPicPr>
          <p:cNvPr id="28676" name="Picture 6">
            <a:extLst>
              <a:ext uri="{FF2B5EF4-FFF2-40B4-BE49-F238E27FC236}">
                <a16:creationId xmlns:a16="http://schemas.microsoft.com/office/drawing/2014/main" id="{4BAC6DE2-DA2A-68C5-5CB6-1E27ABD12B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3500438"/>
            <a:ext cx="4371975"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7" name="Picture 7">
            <a:extLst>
              <a:ext uri="{FF2B5EF4-FFF2-40B4-BE49-F238E27FC236}">
                <a16:creationId xmlns:a16="http://schemas.microsoft.com/office/drawing/2014/main" id="{F24E71D6-FA57-144B-2AC3-14C723BAE9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438" y="3357563"/>
            <a:ext cx="4371975"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1716E779-6505-3914-EF35-D182D33B9EBC}"/>
              </a:ext>
            </a:extLst>
          </p:cNvPr>
          <p:cNvSpPr>
            <a:spLocks noGrp="1" noChangeArrowheads="1"/>
          </p:cNvSpPr>
          <p:nvPr>
            <p:ph type="title"/>
          </p:nvPr>
        </p:nvSpPr>
        <p:spPr/>
        <p:txBody>
          <a:bodyPr>
            <a:normAutofit fontScale="90000"/>
          </a:bodyPr>
          <a:lstStyle/>
          <a:p>
            <a:pPr eaLnBrk="1" fontAlgn="auto" hangingPunct="1">
              <a:spcAft>
                <a:spcPts val="0"/>
              </a:spcAft>
              <a:defRPr/>
            </a:pPr>
            <a:r>
              <a:rPr lang="en-US" altLang="zh-CN">
                <a:solidFill>
                  <a:schemeClr val="tx2">
                    <a:satMod val="130000"/>
                  </a:schemeClr>
                </a:solidFill>
              </a:rPr>
              <a:t>8.2.3 </a:t>
            </a:r>
            <a:r>
              <a:rPr lang="zh-CN" altLang="en-US">
                <a:solidFill>
                  <a:schemeClr val="tx2">
                    <a:satMod val="130000"/>
                  </a:schemeClr>
                </a:solidFill>
              </a:rPr>
              <a:t>低保真（</a:t>
            </a:r>
            <a:r>
              <a:rPr lang="en-US" altLang="zh-CN">
                <a:solidFill>
                  <a:schemeClr val="tx2">
                    <a:satMod val="130000"/>
                  </a:schemeClr>
                </a:solidFill>
              </a:rPr>
              <a:t>low-fidelity</a:t>
            </a:r>
            <a:r>
              <a:rPr lang="zh-CN" altLang="en-US">
                <a:solidFill>
                  <a:schemeClr val="tx2">
                    <a:satMod val="130000"/>
                  </a:schemeClr>
                </a:solidFill>
              </a:rPr>
              <a:t>）原型</a:t>
            </a:r>
          </a:p>
        </p:txBody>
      </p:sp>
      <p:sp>
        <p:nvSpPr>
          <p:cNvPr id="29698" name="Rectangle 3">
            <a:extLst>
              <a:ext uri="{FF2B5EF4-FFF2-40B4-BE49-F238E27FC236}">
                <a16:creationId xmlns:a16="http://schemas.microsoft.com/office/drawing/2014/main" id="{2637EE3B-41C1-A645-97AF-A32792EC34D1}"/>
              </a:ext>
            </a:extLst>
          </p:cNvPr>
          <p:cNvSpPr>
            <a:spLocks noGrp="1" noChangeArrowheads="1"/>
          </p:cNvSpPr>
          <p:nvPr>
            <p:ph idx="1"/>
          </p:nvPr>
        </p:nvSpPr>
        <p:spPr>
          <a:xfrm>
            <a:off x="885825" y="1428750"/>
            <a:ext cx="8686800" cy="5429250"/>
          </a:xfrm>
        </p:spPr>
        <p:txBody>
          <a:bodyPr/>
          <a:lstStyle/>
          <a:p>
            <a:pPr eaLnBrk="1" hangingPunct="1"/>
            <a:r>
              <a:rPr lang="en-US" altLang="zh-CN"/>
              <a:t>Wizard-of-Oz</a:t>
            </a:r>
          </a:p>
          <a:p>
            <a:pPr lvl="1" eaLnBrk="1" hangingPunct="1"/>
            <a:r>
              <a:rPr lang="zh-CN" altLang="en-US" sz="2400"/>
              <a:t>设计者开发一个有限功能模拟的</a:t>
            </a:r>
            <a:r>
              <a:rPr lang="zh-CN" altLang="en-US" sz="2400">
                <a:solidFill>
                  <a:srgbClr val="FF0000"/>
                </a:solidFill>
              </a:rPr>
              <a:t>软件</a:t>
            </a:r>
            <a:r>
              <a:rPr lang="zh-CN" altLang="en-US" sz="2400"/>
              <a:t>原型</a:t>
            </a:r>
          </a:p>
          <a:p>
            <a:pPr lvl="1" eaLnBrk="1" hangingPunct="1"/>
            <a:r>
              <a:rPr lang="zh-CN" altLang="en-US" sz="2400"/>
              <a:t>与原型交互的用户</a:t>
            </a:r>
            <a:r>
              <a:rPr lang="zh-CN" altLang="en-US" sz="2400">
                <a:solidFill>
                  <a:srgbClr val="FF0000"/>
                </a:solidFill>
              </a:rPr>
              <a:t>认为</a:t>
            </a:r>
            <a:r>
              <a:rPr lang="zh-CN" altLang="en-US" sz="2400"/>
              <a:t>他们是在与</a:t>
            </a:r>
            <a:r>
              <a:rPr lang="zh-CN" altLang="en-US" sz="2400">
                <a:solidFill>
                  <a:srgbClr val="FF0000"/>
                </a:solidFill>
              </a:rPr>
              <a:t>最终产品</a:t>
            </a:r>
            <a:r>
              <a:rPr lang="zh-CN" altLang="en-US" sz="2400"/>
              <a:t>交互</a:t>
            </a:r>
          </a:p>
          <a:p>
            <a:pPr lvl="2" eaLnBrk="1" hangingPunct="1">
              <a:buFont typeface="Wingdings 3" panose="05040102010807070707" pitchFamily="18" charset="2"/>
              <a:buNone/>
            </a:pPr>
            <a:endParaRPr lang="zh-CN" altLang="en-US" sz="2200"/>
          </a:p>
        </p:txBody>
      </p:sp>
      <p:sp>
        <p:nvSpPr>
          <p:cNvPr id="29699" name="灯片编号占位符 3">
            <a:extLst>
              <a:ext uri="{FF2B5EF4-FFF2-40B4-BE49-F238E27FC236}">
                <a16:creationId xmlns:a16="http://schemas.microsoft.com/office/drawing/2014/main" id="{F841EA93-E123-D687-6C39-997BA04096A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4B8853A9-07B6-479E-B2D1-31C03120DB09}" type="slidenum">
              <a:rPr lang="en-US" altLang="zh-CN" sz="1200">
                <a:solidFill>
                  <a:srgbClr val="B5A788"/>
                </a:solidFill>
              </a:rPr>
              <a:pPr/>
              <a:t>19</a:t>
            </a:fld>
            <a:endParaRPr lang="en-US" altLang="zh-CN" sz="1200">
              <a:solidFill>
                <a:srgbClr val="B5A788"/>
              </a:solidFill>
            </a:endParaRPr>
          </a:p>
        </p:txBody>
      </p:sp>
      <p:grpSp>
        <p:nvGrpSpPr>
          <p:cNvPr id="2" name="组合 31">
            <a:extLst>
              <a:ext uri="{FF2B5EF4-FFF2-40B4-BE49-F238E27FC236}">
                <a16:creationId xmlns:a16="http://schemas.microsoft.com/office/drawing/2014/main" id="{09D0C9EB-47D1-1BF2-193E-E6BB173B3D24}"/>
              </a:ext>
            </a:extLst>
          </p:cNvPr>
          <p:cNvGrpSpPr>
            <a:grpSpLocks/>
          </p:cNvGrpSpPr>
          <p:nvPr/>
        </p:nvGrpSpPr>
        <p:grpSpPr bwMode="auto">
          <a:xfrm>
            <a:off x="1247775" y="3143250"/>
            <a:ext cx="7324725" cy="3571875"/>
            <a:chOff x="515958" y="3000394"/>
            <a:chExt cx="7324711" cy="3571900"/>
          </a:xfrm>
        </p:grpSpPr>
        <p:sp>
          <p:nvSpPr>
            <p:cNvPr id="29701" name="Rectangle 28">
              <a:extLst>
                <a:ext uri="{FF2B5EF4-FFF2-40B4-BE49-F238E27FC236}">
                  <a16:creationId xmlns:a16="http://schemas.microsoft.com/office/drawing/2014/main" id="{EC7B4EAD-FE6C-C120-2952-BB59B9B3BB2A}"/>
                </a:ext>
              </a:extLst>
            </p:cNvPr>
            <p:cNvSpPr>
              <a:spLocks noChangeArrowheads="1"/>
            </p:cNvSpPr>
            <p:nvPr/>
          </p:nvSpPr>
          <p:spPr bwMode="auto">
            <a:xfrm>
              <a:off x="515958" y="3071810"/>
              <a:ext cx="6985000" cy="31686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9702" name="Rectangle 4">
              <a:extLst>
                <a:ext uri="{FF2B5EF4-FFF2-40B4-BE49-F238E27FC236}">
                  <a16:creationId xmlns:a16="http://schemas.microsoft.com/office/drawing/2014/main" id="{F8A69046-ABC2-9432-7EEC-58AA5A061440}"/>
                </a:ext>
              </a:extLst>
            </p:cNvPr>
            <p:cNvSpPr>
              <a:spLocks noChangeArrowheads="1"/>
            </p:cNvSpPr>
            <p:nvPr/>
          </p:nvSpPr>
          <p:spPr bwMode="auto">
            <a:xfrm>
              <a:off x="2393971" y="4354511"/>
              <a:ext cx="684212"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9703" name="Rectangle 5">
              <a:extLst>
                <a:ext uri="{FF2B5EF4-FFF2-40B4-BE49-F238E27FC236}">
                  <a16:creationId xmlns:a16="http://schemas.microsoft.com/office/drawing/2014/main" id="{8BF54A88-FD6C-CDF5-86A8-E3922E5988C8}"/>
                </a:ext>
              </a:extLst>
            </p:cNvPr>
            <p:cNvSpPr>
              <a:spLocks noChangeArrowheads="1"/>
            </p:cNvSpPr>
            <p:nvPr/>
          </p:nvSpPr>
          <p:spPr bwMode="auto">
            <a:xfrm>
              <a:off x="1157308" y="3448048"/>
              <a:ext cx="4038600" cy="22860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9704" name="Rectangle 6">
              <a:extLst>
                <a:ext uri="{FF2B5EF4-FFF2-40B4-BE49-F238E27FC236}">
                  <a16:creationId xmlns:a16="http://schemas.microsoft.com/office/drawing/2014/main" id="{99EDCA60-FBD5-E1AC-E3CF-DE0AE6D07050}"/>
                </a:ext>
              </a:extLst>
            </p:cNvPr>
            <p:cNvSpPr>
              <a:spLocks noChangeArrowheads="1"/>
            </p:cNvSpPr>
            <p:nvPr/>
          </p:nvSpPr>
          <p:spPr bwMode="auto">
            <a:xfrm>
              <a:off x="5500708" y="4210048"/>
              <a:ext cx="7620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9705" name="Text Box 7">
              <a:extLst>
                <a:ext uri="{FF2B5EF4-FFF2-40B4-BE49-F238E27FC236}">
                  <a16:creationId xmlns:a16="http://schemas.microsoft.com/office/drawing/2014/main" id="{4CADA03A-773C-D31D-CF43-058AA4028872}"/>
                </a:ext>
              </a:extLst>
            </p:cNvPr>
            <p:cNvSpPr txBox="1">
              <a:spLocks noChangeArrowheads="1"/>
            </p:cNvSpPr>
            <p:nvPr/>
          </p:nvSpPr>
          <p:spPr bwMode="auto">
            <a:xfrm>
              <a:off x="2376508" y="4438648"/>
              <a:ext cx="79057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l" eaLnBrk="0" hangingPunct="0"/>
              <a:r>
                <a:rPr lang="en-GB" altLang="zh-CN" sz="800" b="1">
                  <a:latin typeface="Arial" panose="020B0604020202020204" pitchFamily="34" charset="0"/>
                </a:rPr>
                <a:t>&gt;Blurb blurb</a:t>
              </a:r>
            </a:p>
            <a:p>
              <a:pPr algn="l" eaLnBrk="0" hangingPunct="0"/>
              <a:r>
                <a:rPr lang="en-GB" altLang="zh-CN" sz="800" b="1">
                  <a:latin typeface="Arial" panose="020B0604020202020204" pitchFamily="34" charset="0"/>
                </a:rPr>
                <a:t>&gt;Do this</a:t>
              </a:r>
            </a:p>
            <a:p>
              <a:pPr algn="l" eaLnBrk="0" hangingPunct="0"/>
              <a:r>
                <a:rPr lang="en-GB" altLang="zh-CN" sz="800" b="1">
                  <a:latin typeface="Arial" panose="020B0604020202020204" pitchFamily="34" charset="0"/>
                </a:rPr>
                <a:t>&gt;Why?</a:t>
              </a:r>
            </a:p>
          </p:txBody>
        </p:sp>
        <p:sp>
          <p:nvSpPr>
            <p:cNvPr id="29706" name="Oval 8">
              <a:extLst>
                <a:ext uri="{FF2B5EF4-FFF2-40B4-BE49-F238E27FC236}">
                  <a16:creationId xmlns:a16="http://schemas.microsoft.com/office/drawing/2014/main" id="{CB29BC46-D190-CC85-B10E-E01E71EE9D42}"/>
                </a:ext>
              </a:extLst>
            </p:cNvPr>
            <p:cNvSpPr>
              <a:spLocks noChangeArrowheads="1"/>
            </p:cNvSpPr>
            <p:nvPr/>
          </p:nvSpPr>
          <p:spPr bwMode="auto">
            <a:xfrm>
              <a:off x="1462108" y="4362448"/>
              <a:ext cx="230188" cy="2286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9707" name="Line 9">
              <a:extLst>
                <a:ext uri="{FF2B5EF4-FFF2-40B4-BE49-F238E27FC236}">
                  <a16:creationId xmlns:a16="http://schemas.microsoft.com/office/drawing/2014/main" id="{A2F0AE34-2025-9616-445C-E744D859E263}"/>
                </a:ext>
              </a:extLst>
            </p:cNvPr>
            <p:cNvSpPr>
              <a:spLocks noChangeShapeType="1"/>
            </p:cNvSpPr>
            <p:nvPr/>
          </p:nvSpPr>
          <p:spPr bwMode="auto">
            <a:xfrm>
              <a:off x="1614508" y="4591048"/>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08" name="Line 10">
              <a:extLst>
                <a:ext uri="{FF2B5EF4-FFF2-40B4-BE49-F238E27FC236}">
                  <a16:creationId xmlns:a16="http://schemas.microsoft.com/office/drawing/2014/main" id="{36CF3111-A901-FEA9-ACC3-262104B5110C}"/>
                </a:ext>
              </a:extLst>
            </p:cNvPr>
            <p:cNvSpPr>
              <a:spLocks noChangeShapeType="1"/>
            </p:cNvSpPr>
            <p:nvPr/>
          </p:nvSpPr>
          <p:spPr bwMode="auto">
            <a:xfrm>
              <a:off x="1614508" y="4819648"/>
              <a:ext cx="304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09" name="Line 11">
              <a:extLst>
                <a:ext uri="{FF2B5EF4-FFF2-40B4-BE49-F238E27FC236}">
                  <a16:creationId xmlns:a16="http://schemas.microsoft.com/office/drawing/2014/main" id="{472523B0-BA88-388D-2CE4-73FF1B6BABF3}"/>
                </a:ext>
              </a:extLst>
            </p:cNvPr>
            <p:cNvSpPr>
              <a:spLocks noChangeShapeType="1"/>
            </p:cNvSpPr>
            <p:nvPr/>
          </p:nvSpPr>
          <p:spPr bwMode="auto">
            <a:xfrm>
              <a:off x="1614508" y="4819648"/>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10" name="Line 12">
              <a:extLst>
                <a:ext uri="{FF2B5EF4-FFF2-40B4-BE49-F238E27FC236}">
                  <a16:creationId xmlns:a16="http://schemas.microsoft.com/office/drawing/2014/main" id="{D61F78CE-212D-98FD-EC26-1588E8F4333C}"/>
                </a:ext>
              </a:extLst>
            </p:cNvPr>
            <p:cNvSpPr>
              <a:spLocks noChangeShapeType="1"/>
            </p:cNvSpPr>
            <p:nvPr/>
          </p:nvSpPr>
          <p:spPr bwMode="auto">
            <a:xfrm>
              <a:off x="1614508" y="5048248"/>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11" name="Line 13">
              <a:extLst>
                <a:ext uri="{FF2B5EF4-FFF2-40B4-BE49-F238E27FC236}">
                  <a16:creationId xmlns:a16="http://schemas.microsoft.com/office/drawing/2014/main" id="{63114D6C-D996-205C-786E-CF20CEE01FE9}"/>
                </a:ext>
              </a:extLst>
            </p:cNvPr>
            <p:cNvSpPr>
              <a:spLocks noChangeShapeType="1"/>
            </p:cNvSpPr>
            <p:nvPr/>
          </p:nvSpPr>
          <p:spPr bwMode="auto">
            <a:xfrm>
              <a:off x="1995508" y="5048248"/>
              <a:ext cx="0" cy="304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12" name="AutoShape 14">
              <a:extLst>
                <a:ext uri="{FF2B5EF4-FFF2-40B4-BE49-F238E27FC236}">
                  <a16:creationId xmlns:a16="http://schemas.microsoft.com/office/drawing/2014/main" id="{3D1CC32A-8EFA-89AA-3F79-E7704EEF2779}"/>
                </a:ext>
              </a:extLst>
            </p:cNvPr>
            <p:cNvSpPr>
              <a:spLocks noChangeArrowheads="1"/>
            </p:cNvSpPr>
            <p:nvPr/>
          </p:nvSpPr>
          <p:spPr bwMode="auto">
            <a:xfrm>
              <a:off x="1843108" y="4743448"/>
              <a:ext cx="533400" cy="228600"/>
            </a:xfrm>
            <a:prstGeom prst="parallelogram">
              <a:avLst>
                <a:gd name="adj" fmla="val 58333"/>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9713" name="Line 15">
              <a:extLst>
                <a:ext uri="{FF2B5EF4-FFF2-40B4-BE49-F238E27FC236}">
                  <a16:creationId xmlns:a16="http://schemas.microsoft.com/office/drawing/2014/main" id="{8EF235C9-73D4-28C1-7216-350D625FD151}"/>
                </a:ext>
              </a:extLst>
            </p:cNvPr>
            <p:cNvSpPr>
              <a:spLocks noChangeShapeType="1"/>
            </p:cNvSpPr>
            <p:nvPr/>
          </p:nvSpPr>
          <p:spPr bwMode="auto">
            <a:xfrm>
              <a:off x="1995508" y="4819648"/>
              <a:ext cx="228600" cy="0"/>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9714" name="Line 16">
              <a:extLst>
                <a:ext uri="{FF2B5EF4-FFF2-40B4-BE49-F238E27FC236}">
                  <a16:creationId xmlns:a16="http://schemas.microsoft.com/office/drawing/2014/main" id="{730D7CEA-C5EB-C89B-43CE-D6E7986576B5}"/>
                </a:ext>
              </a:extLst>
            </p:cNvPr>
            <p:cNvSpPr>
              <a:spLocks noChangeShapeType="1"/>
            </p:cNvSpPr>
            <p:nvPr/>
          </p:nvSpPr>
          <p:spPr bwMode="auto">
            <a:xfrm>
              <a:off x="1995508" y="4895848"/>
              <a:ext cx="228600"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9715" name="Text Box 17">
              <a:extLst>
                <a:ext uri="{FF2B5EF4-FFF2-40B4-BE49-F238E27FC236}">
                  <a16:creationId xmlns:a16="http://schemas.microsoft.com/office/drawing/2014/main" id="{A84BAA7B-04AC-A2AA-1AD9-14B5AF31A171}"/>
                </a:ext>
              </a:extLst>
            </p:cNvPr>
            <p:cNvSpPr txBox="1">
              <a:spLocks noChangeArrowheads="1"/>
            </p:cNvSpPr>
            <p:nvPr/>
          </p:nvSpPr>
          <p:spPr bwMode="auto">
            <a:xfrm>
              <a:off x="1446233" y="3611561"/>
              <a:ext cx="720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l" eaLnBrk="0" hangingPunct="0"/>
              <a:r>
                <a:rPr lang="en-GB" altLang="zh-CN" sz="2000">
                  <a:latin typeface="Arial" panose="020B0604020202020204" pitchFamily="34" charset="0"/>
                </a:rPr>
                <a:t>User</a:t>
              </a:r>
            </a:p>
          </p:txBody>
        </p:sp>
        <p:sp>
          <p:nvSpPr>
            <p:cNvPr id="29716" name="Oval 18">
              <a:extLst>
                <a:ext uri="{FF2B5EF4-FFF2-40B4-BE49-F238E27FC236}">
                  <a16:creationId xmlns:a16="http://schemas.microsoft.com/office/drawing/2014/main" id="{CE67E842-EB9C-810E-71CE-795134AE4F58}"/>
                </a:ext>
              </a:extLst>
            </p:cNvPr>
            <p:cNvSpPr>
              <a:spLocks noChangeArrowheads="1"/>
            </p:cNvSpPr>
            <p:nvPr/>
          </p:nvSpPr>
          <p:spPr bwMode="auto">
            <a:xfrm>
              <a:off x="6645296" y="3981448"/>
              <a:ext cx="303212" cy="3048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9717" name="Line 19">
              <a:extLst>
                <a:ext uri="{FF2B5EF4-FFF2-40B4-BE49-F238E27FC236}">
                  <a16:creationId xmlns:a16="http://schemas.microsoft.com/office/drawing/2014/main" id="{7C53B818-CBA1-C818-1B80-5FEBE273C0F3}"/>
                </a:ext>
              </a:extLst>
            </p:cNvPr>
            <p:cNvSpPr>
              <a:spLocks noChangeShapeType="1"/>
            </p:cNvSpPr>
            <p:nvPr/>
          </p:nvSpPr>
          <p:spPr bwMode="auto">
            <a:xfrm>
              <a:off x="6796108" y="4286248"/>
              <a:ext cx="0" cy="304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18" name="AutoShape 20">
              <a:extLst>
                <a:ext uri="{FF2B5EF4-FFF2-40B4-BE49-F238E27FC236}">
                  <a16:creationId xmlns:a16="http://schemas.microsoft.com/office/drawing/2014/main" id="{8F314106-4AB9-490E-E038-99342804A2ED}"/>
                </a:ext>
              </a:extLst>
            </p:cNvPr>
            <p:cNvSpPr>
              <a:spLocks noChangeArrowheads="1"/>
            </p:cNvSpPr>
            <p:nvPr/>
          </p:nvSpPr>
          <p:spPr bwMode="auto">
            <a:xfrm rot="-8824957">
              <a:off x="6262708" y="4514848"/>
              <a:ext cx="533400" cy="228600"/>
            </a:xfrm>
            <a:prstGeom prst="parallelogram">
              <a:avLst>
                <a:gd name="adj" fmla="val 58333"/>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9719" name="Line 21">
              <a:extLst>
                <a:ext uri="{FF2B5EF4-FFF2-40B4-BE49-F238E27FC236}">
                  <a16:creationId xmlns:a16="http://schemas.microsoft.com/office/drawing/2014/main" id="{2309A125-2626-A54E-BEEC-F5CCDEF252CF}"/>
                </a:ext>
              </a:extLst>
            </p:cNvPr>
            <p:cNvSpPr>
              <a:spLocks noChangeShapeType="1"/>
            </p:cNvSpPr>
            <p:nvPr/>
          </p:nvSpPr>
          <p:spPr bwMode="auto">
            <a:xfrm flipH="1">
              <a:off x="6567508" y="4438648"/>
              <a:ext cx="228600" cy="152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20" name="Line 22">
              <a:extLst>
                <a:ext uri="{FF2B5EF4-FFF2-40B4-BE49-F238E27FC236}">
                  <a16:creationId xmlns:a16="http://schemas.microsoft.com/office/drawing/2014/main" id="{D48B5312-F19A-7A86-BCB2-39753E687FD3}"/>
                </a:ext>
              </a:extLst>
            </p:cNvPr>
            <p:cNvSpPr>
              <a:spLocks noChangeShapeType="1"/>
            </p:cNvSpPr>
            <p:nvPr/>
          </p:nvSpPr>
          <p:spPr bwMode="auto">
            <a:xfrm>
              <a:off x="6491308" y="4591048"/>
              <a:ext cx="153988" cy="76200"/>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9721" name="Line 23">
              <a:extLst>
                <a:ext uri="{FF2B5EF4-FFF2-40B4-BE49-F238E27FC236}">
                  <a16:creationId xmlns:a16="http://schemas.microsoft.com/office/drawing/2014/main" id="{61EC2156-D5D0-6C99-EB22-7D01380DF17D}"/>
                </a:ext>
              </a:extLst>
            </p:cNvPr>
            <p:cNvSpPr>
              <a:spLocks noChangeShapeType="1"/>
            </p:cNvSpPr>
            <p:nvPr/>
          </p:nvSpPr>
          <p:spPr bwMode="auto">
            <a:xfrm>
              <a:off x="6491308" y="4667248"/>
              <a:ext cx="153988" cy="76200"/>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9722" name="Line 24">
              <a:extLst>
                <a:ext uri="{FF2B5EF4-FFF2-40B4-BE49-F238E27FC236}">
                  <a16:creationId xmlns:a16="http://schemas.microsoft.com/office/drawing/2014/main" id="{46BF55D8-B229-4BC5-67A5-201BCB854A24}"/>
                </a:ext>
              </a:extLst>
            </p:cNvPr>
            <p:cNvSpPr>
              <a:spLocks noChangeShapeType="1"/>
            </p:cNvSpPr>
            <p:nvPr/>
          </p:nvSpPr>
          <p:spPr bwMode="auto">
            <a:xfrm>
              <a:off x="6796108" y="4591048"/>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23" name="Line 25">
              <a:extLst>
                <a:ext uri="{FF2B5EF4-FFF2-40B4-BE49-F238E27FC236}">
                  <a16:creationId xmlns:a16="http://schemas.microsoft.com/office/drawing/2014/main" id="{DF9591EC-1984-AC42-A49A-325531748C7F}"/>
                </a:ext>
              </a:extLst>
            </p:cNvPr>
            <p:cNvSpPr>
              <a:spLocks noChangeShapeType="1"/>
            </p:cNvSpPr>
            <p:nvPr/>
          </p:nvSpPr>
          <p:spPr bwMode="auto">
            <a:xfrm flipH="1">
              <a:off x="6415108" y="4819648"/>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24" name="Line 26">
              <a:extLst>
                <a:ext uri="{FF2B5EF4-FFF2-40B4-BE49-F238E27FC236}">
                  <a16:creationId xmlns:a16="http://schemas.microsoft.com/office/drawing/2014/main" id="{2A4E4093-052E-B59B-FDB0-4469082CF603}"/>
                </a:ext>
              </a:extLst>
            </p:cNvPr>
            <p:cNvSpPr>
              <a:spLocks noChangeShapeType="1"/>
            </p:cNvSpPr>
            <p:nvPr/>
          </p:nvSpPr>
          <p:spPr bwMode="auto">
            <a:xfrm>
              <a:off x="6415108" y="4819648"/>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25" name="Freeform 27">
              <a:extLst>
                <a:ext uri="{FF2B5EF4-FFF2-40B4-BE49-F238E27FC236}">
                  <a16:creationId xmlns:a16="http://schemas.microsoft.com/office/drawing/2014/main" id="{B197B403-F4BE-AA5E-4FB5-C9054729F58F}"/>
                </a:ext>
              </a:extLst>
            </p:cNvPr>
            <p:cNvSpPr>
              <a:spLocks noChangeArrowheads="1"/>
            </p:cNvSpPr>
            <p:nvPr/>
          </p:nvSpPr>
          <p:spPr bwMode="auto">
            <a:xfrm>
              <a:off x="2541608" y="4743448"/>
              <a:ext cx="3695700" cy="1409700"/>
            </a:xfrm>
            <a:custGeom>
              <a:avLst/>
              <a:gdLst>
                <a:gd name="T0" fmla="*/ 184 w 2328"/>
                <a:gd name="T1" fmla="*/ 96 h 888"/>
                <a:gd name="T2" fmla="*/ 184 w 2328"/>
                <a:gd name="T3" fmla="*/ 768 h 888"/>
                <a:gd name="T4" fmla="*/ 1288 w 2328"/>
                <a:gd name="T5" fmla="*/ 816 h 888"/>
                <a:gd name="T6" fmla="*/ 2200 w 2328"/>
                <a:gd name="T7" fmla="*/ 384 h 888"/>
                <a:gd name="T8" fmla="*/ 2056 w 2328"/>
                <a:gd name="T9" fmla="*/ 0 h 888"/>
              </a:gdLst>
              <a:ahLst/>
              <a:cxnLst>
                <a:cxn ang="0">
                  <a:pos x="T0" y="T1"/>
                </a:cxn>
                <a:cxn ang="0">
                  <a:pos x="T2" y="T3"/>
                </a:cxn>
                <a:cxn ang="0">
                  <a:pos x="T4" y="T5"/>
                </a:cxn>
                <a:cxn ang="0">
                  <a:pos x="T6" y="T7"/>
                </a:cxn>
                <a:cxn ang="0">
                  <a:pos x="T8" y="T9"/>
                </a:cxn>
              </a:cxnLst>
              <a:rect l="0" t="0" r="r" b="b"/>
              <a:pathLst>
                <a:path w="2328" h="888">
                  <a:moveTo>
                    <a:pt x="184" y="96"/>
                  </a:moveTo>
                  <a:cubicBezTo>
                    <a:pt x="92" y="372"/>
                    <a:pt x="0" y="648"/>
                    <a:pt x="184" y="768"/>
                  </a:cubicBezTo>
                  <a:cubicBezTo>
                    <a:pt x="368" y="888"/>
                    <a:pt x="952" y="880"/>
                    <a:pt x="1288" y="816"/>
                  </a:cubicBezTo>
                  <a:cubicBezTo>
                    <a:pt x="1624" y="752"/>
                    <a:pt x="2072" y="520"/>
                    <a:pt x="2200" y="384"/>
                  </a:cubicBezTo>
                  <a:cubicBezTo>
                    <a:pt x="2328" y="248"/>
                    <a:pt x="2080" y="64"/>
                    <a:pt x="2056" y="0"/>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0" name="TextBox 29">
              <a:extLst>
                <a:ext uri="{FF2B5EF4-FFF2-40B4-BE49-F238E27FC236}">
                  <a16:creationId xmlns:a16="http://schemas.microsoft.com/office/drawing/2014/main" id="{5765CFF0-2AB2-E055-50D5-AF40B0CED16B}"/>
                </a:ext>
              </a:extLst>
            </p:cNvPr>
            <p:cNvSpPr txBox="1"/>
            <p:nvPr/>
          </p:nvSpPr>
          <p:spPr>
            <a:xfrm>
              <a:off x="7286632" y="3000394"/>
              <a:ext cx="554037" cy="3571900"/>
            </a:xfrm>
            <a:prstGeom prst="rect">
              <a:avLst/>
            </a:prstGeom>
          </p:spPr>
          <p:style>
            <a:lnRef idx="1">
              <a:schemeClr val="accent3"/>
            </a:lnRef>
            <a:fillRef idx="2">
              <a:schemeClr val="accent3"/>
            </a:fillRef>
            <a:effectRef idx="1">
              <a:schemeClr val="accent3"/>
            </a:effectRef>
            <a:fontRef idx="minor">
              <a:schemeClr val="dk1"/>
            </a:fontRef>
          </p:style>
          <p:txBody>
            <a:bodyPr vert="eaVert">
              <a:spAutoFit/>
            </a:bodyPr>
            <a:lstStyle/>
            <a:p>
              <a:pPr algn="ctr">
                <a:buFontTx/>
                <a:buNone/>
                <a:defRPr/>
              </a:pPr>
              <a:r>
                <a:rPr kumimoji="1" lang="zh-CN" altLang="en-US" dirty="0">
                  <a:sym typeface="+mn-ea"/>
                </a:rPr>
                <a:t>人代替系统行为</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DAA212FE-4076-DFF4-B5C7-9886F0B7F552}"/>
              </a:ext>
            </a:extLst>
          </p:cNvPr>
          <p:cNvSpPr>
            <a:spLocks noGrp="1" noChangeArrowheads="1"/>
          </p:cNvSpPr>
          <p:nvPr>
            <p:ph type="title"/>
          </p:nvPr>
        </p:nvSpPr>
        <p:spPr/>
        <p:txBody>
          <a:bodyPr/>
          <a:lstStyle/>
          <a:p>
            <a:pPr eaLnBrk="1" hangingPunct="1"/>
            <a:r>
              <a:rPr lang="zh-CN" altLang="en-US">
                <a:effectLst/>
              </a:rPr>
              <a:t>第</a:t>
            </a:r>
            <a:r>
              <a:rPr lang="en-US" altLang="zh-CN">
                <a:effectLst/>
              </a:rPr>
              <a:t>8</a:t>
            </a:r>
            <a:r>
              <a:rPr lang="zh-CN" altLang="en-US">
                <a:effectLst/>
              </a:rPr>
              <a:t>章 设计、原型建立与构造</a:t>
            </a:r>
          </a:p>
        </p:txBody>
      </p:sp>
      <p:sp>
        <p:nvSpPr>
          <p:cNvPr id="12290" name="Rectangle 3">
            <a:extLst>
              <a:ext uri="{FF2B5EF4-FFF2-40B4-BE49-F238E27FC236}">
                <a16:creationId xmlns:a16="http://schemas.microsoft.com/office/drawing/2014/main" id="{6AF84FDA-7A22-858C-B0BB-B57DB9B3FFD2}"/>
              </a:ext>
            </a:extLst>
          </p:cNvPr>
          <p:cNvSpPr>
            <a:spLocks noGrp="1" noChangeArrowheads="1"/>
          </p:cNvSpPr>
          <p:nvPr>
            <p:ph idx="1"/>
          </p:nvPr>
        </p:nvSpPr>
        <p:spPr/>
        <p:txBody>
          <a:bodyPr/>
          <a:lstStyle/>
          <a:p>
            <a:pPr eaLnBrk="1" hangingPunct="1"/>
            <a:r>
              <a:rPr lang="zh-CN" altLang="en-US"/>
              <a:t>本章内容</a:t>
            </a:r>
          </a:p>
          <a:p>
            <a:pPr lvl="1" eaLnBrk="1" hangingPunct="1"/>
            <a:r>
              <a:rPr lang="zh-CN" altLang="en-US"/>
              <a:t>引言</a:t>
            </a:r>
          </a:p>
          <a:p>
            <a:pPr lvl="1" eaLnBrk="1" hangingPunct="1"/>
            <a:r>
              <a:rPr lang="zh-CN" altLang="en-US"/>
              <a:t>原型建立和构造</a:t>
            </a:r>
          </a:p>
          <a:p>
            <a:pPr lvl="1" eaLnBrk="1" hangingPunct="1"/>
            <a:r>
              <a:rPr lang="zh-CN" altLang="en-US"/>
              <a:t>概念设计：从需求至初步设计</a:t>
            </a:r>
          </a:p>
          <a:p>
            <a:pPr lvl="1" eaLnBrk="1" hangingPunct="1"/>
            <a:r>
              <a:rPr lang="zh-CN" altLang="en-US"/>
              <a:t>物理设计：具体化</a:t>
            </a:r>
          </a:p>
          <a:p>
            <a:pPr lvl="1" eaLnBrk="1" hangingPunct="1"/>
            <a:r>
              <a:rPr lang="zh-CN" altLang="en-US"/>
              <a:t>工具支持</a:t>
            </a:r>
          </a:p>
        </p:txBody>
      </p:sp>
      <p:sp>
        <p:nvSpPr>
          <p:cNvPr id="12291" name="灯片编号占位符 3">
            <a:extLst>
              <a:ext uri="{FF2B5EF4-FFF2-40B4-BE49-F238E27FC236}">
                <a16:creationId xmlns:a16="http://schemas.microsoft.com/office/drawing/2014/main" id="{5AC01D5A-6A64-671F-4723-9A209FE4C25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70551A8B-97B4-4DF9-97D0-5C3831F6BB39}" type="slidenum">
              <a:rPr lang="en-US" altLang="zh-CN" sz="1200">
                <a:solidFill>
                  <a:srgbClr val="B5A788"/>
                </a:solidFill>
              </a:rPr>
              <a:pPr/>
              <a:t>2</a:t>
            </a:fld>
            <a:endParaRPr lang="en-US" altLang="zh-CN" sz="1200">
              <a:solidFill>
                <a:srgbClr val="B5A788"/>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88B8EDE0-BD35-EBBD-30F7-D225B7FE827B}"/>
              </a:ext>
            </a:extLst>
          </p:cNvPr>
          <p:cNvSpPr>
            <a:spLocks noGrp="1" noChangeArrowheads="1"/>
          </p:cNvSpPr>
          <p:nvPr>
            <p:ph type="title"/>
          </p:nvPr>
        </p:nvSpPr>
        <p:spPr>
          <a:xfrm>
            <a:off x="1028700" y="142875"/>
            <a:ext cx="7686675" cy="1143000"/>
          </a:xfrm>
        </p:spPr>
        <p:txBody>
          <a:bodyPr>
            <a:normAutofit fontScale="90000"/>
          </a:bodyPr>
          <a:lstStyle/>
          <a:p>
            <a:pPr eaLnBrk="1" fontAlgn="auto" hangingPunct="1">
              <a:spcAft>
                <a:spcPts val="0"/>
              </a:spcAft>
              <a:defRPr/>
            </a:pPr>
            <a:r>
              <a:rPr lang="en-US" altLang="zh-CN" dirty="0">
                <a:solidFill>
                  <a:schemeClr val="tx2">
                    <a:satMod val="130000"/>
                  </a:schemeClr>
                </a:solidFill>
              </a:rPr>
              <a:t>8.2.4 </a:t>
            </a:r>
            <a:r>
              <a:rPr lang="zh-CN" altLang="en-US" dirty="0">
                <a:solidFill>
                  <a:schemeClr val="tx2">
                    <a:satMod val="130000"/>
                  </a:schemeClr>
                </a:solidFill>
              </a:rPr>
              <a:t>高保真（</a:t>
            </a:r>
            <a:r>
              <a:rPr lang="en-US" altLang="zh-CN" dirty="0">
                <a:solidFill>
                  <a:schemeClr val="tx2">
                    <a:satMod val="130000"/>
                  </a:schemeClr>
                </a:solidFill>
              </a:rPr>
              <a:t>high-fidelity</a:t>
            </a:r>
            <a:r>
              <a:rPr lang="zh-CN" altLang="en-US" dirty="0">
                <a:solidFill>
                  <a:schemeClr val="tx2">
                    <a:satMod val="130000"/>
                  </a:schemeClr>
                </a:solidFill>
              </a:rPr>
              <a:t>）原型</a:t>
            </a:r>
          </a:p>
        </p:txBody>
      </p:sp>
      <p:sp>
        <p:nvSpPr>
          <p:cNvPr id="29699" name="Rectangle 3">
            <a:extLst>
              <a:ext uri="{FF2B5EF4-FFF2-40B4-BE49-F238E27FC236}">
                <a16:creationId xmlns:a16="http://schemas.microsoft.com/office/drawing/2014/main" id="{8FF65AB7-6DDD-ACAC-88B7-80D8398E4378}"/>
              </a:ext>
            </a:extLst>
          </p:cNvPr>
          <p:cNvSpPr>
            <a:spLocks noGrp="1" noChangeArrowheads="1"/>
          </p:cNvSpPr>
          <p:nvPr>
            <p:ph idx="1"/>
          </p:nvPr>
        </p:nvSpPr>
        <p:spPr>
          <a:xfrm>
            <a:off x="1000125" y="1571625"/>
            <a:ext cx="8686800" cy="4525963"/>
          </a:xfrm>
        </p:spPr>
        <p:txBody>
          <a:bodyPr>
            <a:normAutofit/>
          </a:bodyPr>
          <a:lstStyle/>
          <a:p>
            <a:pPr marL="274638" indent="-274638" eaLnBrk="1" hangingPunct="1">
              <a:lnSpc>
                <a:spcPct val="90000"/>
              </a:lnSpc>
              <a:buFont typeface="Wingdings 3" panose="05040102010807070707" pitchFamily="18" charset="2"/>
              <a:buChar char=""/>
            </a:pPr>
            <a:r>
              <a:rPr lang="zh-CN" altLang="en-US" sz="2600"/>
              <a:t>更</a:t>
            </a:r>
            <a:r>
              <a:rPr lang="zh-CN" altLang="en-US" sz="2600">
                <a:solidFill>
                  <a:srgbClr val="FF0000"/>
                </a:solidFill>
              </a:rPr>
              <a:t>接近于最终产品</a:t>
            </a:r>
            <a:r>
              <a:rPr lang="zh-CN" altLang="en-US" sz="2600"/>
              <a:t>，使用了</a:t>
            </a:r>
            <a:r>
              <a:rPr lang="zh-CN" altLang="en-US" sz="2600">
                <a:solidFill>
                  <a:srgbClr val="FF0000"/>
                </a:solidFill>
              </a:rPr>
              <a:t>相同的材料</a:t>
            </a:r>
            <a:endParaRPr lang="en-US" altLang="zh-CN" sz="2600">
              <a:solidFill>
                <a:srgbClr val="FF0000"/>
              </a:solidFill>
            </a:endParaRPr>
          </a:p>
          <a:p>
            <a:pPr marL="274638" indent="-274638" eaLnBrk="1" hangingPunct="1">
              <a:lnSpc>
                <a:spcPct val="90000"/>
              </a:lnSpc>
              <a:buFont typeface="Wingdings 3" panose="05040102010807070707" pitchFamily="18" charset="2"/>
              <a:buNone/>
            </a:pPr>
            <a:endParaRPr lang="zh-CN" altLang="en-US" sz="3000"/>
          </a:p>
          <a:p>
            <a:pPr marL="274638" indent="-274638" eaLnBrk="1" hangingPunct="1">
              <a:lnSpc>
                <a:spcPct val="90000"/>
              </a:lnSpc>
              <a:buFont typeface="Wingdings 3" panose="05040102010807070707" pitchFamily="18" charset="2"/>
              <a:buChar char=""/>
            </a:pPr>
            <a:r>
              <a:rPr lang="zh-CN" altLang="en-GB" sz="2600"/>
              <a:t>高保真软件原型常见环境</a:t>
            </a:r>
          </a:p>
          <a:p>
            <a:pPr marL="549275" lvl="1" indent="-274638" eaLnBrk="1" hangingPunct="1">
              <a:lnSpc>
                <a:spcPct val="90000"/>
              </a:lnSpc>
              <a:buClr>
                <a:srgbClr val="84AA33"/>
              </a:buClr>
              <a:buFont typeface="Wingdings 3" panose="05040102010807070707" pitchFamily="18" charset="2"/>
              <a:buChar char=""/>
            </a:pPr>
            <a:r>
              <a:rPr lang="en-GB" altLang="zh-CN" sz="2200">
                <a:solidFill>
                  <a:srgbClr val="6C6C6C"/>
                </a:solidFill>
              </a:rPr>
              <a:t>Macromedia Director </a:t>
            </a:r>
          </a:p>
          <a:p>
            <a:pPr marL="549275" lvl="1" indent="-274638" eaLnBrk="1" hangingPunct="1">
              <a:lnSpc>
                <a:spcPct val="90000"/>
              </a:lnSpc>
              <a:buClr>
                <a:srgbClr val="84AA33"/>
              </a:buClr>
              <a:buFont typeface="Wingdings 3" panose="05040102010807070707" pitchFamily="18" charset="2"/>
              <a:buChar char=""/>
            </a:pPr>
            <a:r>
              <a:rPr lang="en-GB" altLang="zh-CN" sz="2200">
                <a:solidFill>
                  <a:srgbClr val="6C6C6C"/>
                </a:solidFill>
              </a:rPr>
              <a:t>Visual Basic….</a:t>
            </a:r>
          </a:p>
          <a:p>
            <a:pPr marL="549275" lvl="1" indent="-274638" eaLnBrk="1" hangingPunct="1">
              <a:lnSpc>
                <a:spcPct val="90000"/>
              </a:lnSpc>
              <a:buClr>
                <a:srgbClr val="84AA33"/>
              </a:buClr>
              <a:buFont typeface="Wingdings 3" panose="05040102010807070707" pitchFamily="18" charset="2"/>
              <a:buNone/>
            </a:pPr>
            <a:endParaRPr lang="en-GB" altLang="zh-CN" sz="2600">
              <a:solidFill>
                <a:srgbClr val="6C6C6C"/>
              </a:solidFill>
            </a:endParaRPr>
          </a:p>
          <a:p>
            <a:pPr marL="274638" indent="-274638" eaLnBrk="1" hangingPunct="1">
              <a:lnSpc>
                <a:spcPct val="90000"/>
              </a:lnSpc>
              <a:buFont typeface="Wingdings 3" panose="05040102010807070707" pitchFamily="18" charset="2"/>
              <a:buChar char=""/>
            </a:pPr>
            <a:r>
              <a:rPr lang="zh-CN" altLang="en-US" sz="2600"/>
              <a:t>存在一些问题</a:t>
            </a:r>
          </a:p>
          <a:p>
            <a:pPr marL="549275" lvl="1" indent="-274638" eaLnBrk="1" hangingPunct="1">
              <a:lnSpc>
                <a:spcPct val="90000"/>
              </a:lnSpc>
              <a:buClr>
                <a:srgbClr val="84AA33"/>
              </a:buClr>
              <a:buFont typeface="Wingdings 3" panose="05040102010807070707" pitchFamily="18" charset="2"/>
              <a:buChar char=""/>
            </a:pPr>
            <a:r>
              <a:rPr lang="zh-CN" altLang="en-US" sz="2200">
                <a:solidFill>
                  <a:srgbClr val="6C6C6C"/>
                </a:solidFill>
              </a:rPr>
              <a:t>所需</a:t>
            </a:r>
            <a:r>
              <a:rPr lang="zh-CN" altLang="en-US" sz="2200">
                <a:solidFill>
                  <a:srgbClr val="FF0000"/>
                </a:solidFill>
              </a:rPr>
              <a:t>时间长</a:t>
            </a:r>
          </a:p>
          <a:p>
            <a:pPr marL="549275" lvl="1" indent="-274638" eaLnBrk="1" hangingPunct="1">
              <a:lnSpc>
                <a:spcPct val="90000"/>
              </a:lnSpc>
              <a:buClr>
                <a:srgbClr val="84AA33"/>
              </a:buClr>
              <a:buFont typeface="Wingdings 3" panose="05040102010807070707" pitchFamily="18" charset="2"/>
              <a:buChar char=""/>
            </a:pPr>
            <a:r>
              <a:rPr lang="zh-CN" altLang="en-US" sz="2200">
                <a:solidFill>
                  <a:srgbClr val="6C6C6C"/>
                </a:solidFill>
              </a:rPr>
              <a:t>评估者易集中于</a:t>
            </a:r>
            <a:r>
              <a:rPr lang="zh-CN" altLang="en-US" sz="2200">
                <a:solidFill>
                  <a:srgbClr val="FF0000"/>
                </a:solidFill>
              </a:rPr>
              <a:t>表面问题</a:t>
            </a:r>
            <a:r>
              <a:rPr lang="zh-CN" altLang="en-US" sz="2200">
                <a:solidFill>
                  <a:srgbClr val="6C6C6C"/>
                </a:solidFill>
              </a:rPr>
              <a:t>，忽视</a:t>
            </a:r>
            <a:r>
              <a:rPr lang="zh-CN" altLang="en-US" sz="2200">
                <a:solidFill>
                  <a:srgbClr val="FF0000"/>
                </a:solidFill>
              </a:rPr>
              <a:t>本质问题</a:t>
            </a:r>
          </a:p>
          <a:p>
            <a:pPr marL="549275" lvl="1" indent="-274638" eaLnBrk="1" hangingPunct="1">
              <a:lnSpc>
                <a:spcPct val="90000"/>
              </a:lnSpc>
              <a:buClr>
                <a:srgbClr val="84AA33"/>
              </a:buClr>
              <a:buFont typeface="Wingdings 3" panose="05040102010807070707" pitchFamily="18" charset="2"/>
              <a:buChar char=""/>
            </a:pPr>
            <a:r>
              <a:rPr lang="zh-CN" altLang="en-US" sz="2200">
                <a:solidFill>
                  <a:srgbClr val="6C6C6C"/>
                </a:solidFill>
              </a:rPr>
              <a:t>一个错误就可能</a:t>
            </a:r>
            <a:r>
              <a:rPr lang="zh-CN" altLang="en-US" sz="2200">
                <a:solidFill>
                  <a:srgbClr val="FF0000"/>
                </a:solidFill>
              </a:rPr>
              <a:t>中断整个测试</a:t>
            </a:r>
            <a:r>
              <a:rPr lang="zh-CN" altLang="en-US" sz="2200">
                <a:solidFill>
                  <a:srgbClr val="6C6C6C"/>
                </a:solidFill>
              </a:rPr>
              <a:t>过程</a:t>
            </a:r>
          </a:p>
          <a:p>
            <a:pPr marL="549275" lvl="1" indent="-274638" eaLnBrk="1" hangingPunct="1">
              <a:lnSpc>
                <a:spcPct val="90000"/>
              </a:lnSpc>
              <a:buClr>
                <a:srgbClr val="84AA33"/>
              </a:buClr>
              <a:buFont typeface="Wingdings 3" panose="05040102010807070707" pitchFamily="18" charset="2"/>
              <a:buChar char=""/>
            </a:pPr>
            <a:r>
              <a:rPr lang="zh-CN" altLang="en-US" sz="2200">
                <a:solidFill>
                  <a:srgbClr val="6C6C6C"/>
                </a:solidFill>
              </a:rPr>
              <a:t>开发者</a:t>
            </a:r>
            <a:r>
              <a:rPr lang="zh-CN" altLang="en-US" sz="2200">
                <a:solidFill>
                  <a:srgbClr val="FF0000"/>
                </a:solidFill>
              </a:rPr>
              <a:t>不愿修改</a:t>
            </a:r>
            <a:r>
              <a:rPr lang="zh-CN" altLang="en-US" sz="2200">
                <a:solidFill>
                  <a:srgbClr val="6C6C6C"/>
                </a:solidFill>
              </a:rPr>
              <a:t>花很多时间建立的原型</a:t>
            </a:r>
          </a:p>
        </p:txBody>
      </p:sp>
      <p:sp>
        <p:nvSpPr>
          <p:cNvPr id="30723" name="灯片编号占位符 3">
            <a:extLst>
              <a:ext uri="{FF2B5EF4-FFF2-40B4-BE49-F238E27FC236}">
                <a16:creationId xmlns:a16="http://schemas.microsoft.com/office/drawing/2014/main" id="{1DC75173-CE62-1501-5830-AE800BFFDA8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03848050-DD8D-4DDB-82E0-62EE13716D94}" type="slidenum">
              <a:rPr lang="en-US" altLang="zh-CN" sz="1200">
                <a:solidFill>
                  <a:srgbClr val="B5A788"/>
                </a:solidFill>
              </a:rPr>
              <a:pPr/>
              <a:t>20</a:t>
            </a:fld>
            <a:endParaRPr lang="en-US" altLang="zh-CN" sz="1200">
              <a:solidFill>
                <a:srgbClr val="B5A788"/>
              </a:solidFill>
            </a:endParaRPr>
          </a:p>
        </p:txBody>
      </p:sp>
      <p:pic>
        <p:nvPicPr>
          <p:cNvPr id="30724" name="Picture 8" descr="http://img.zcool.cn/community/016cc756cc05ae6ac7252ce6b6f3cc.png@900w_1l_2o_100sh.jpg">
            <a:extLst>
              <a:ext uri="{FF2B5EF4-FFF2-40B4-BE49-F238E27FC236}">
                <a16:creationId xmlns:a16="http://schemas.microsoft.com/office/drawing/2014/main" id="{5BEDDA8C-9BD5-C8D7-D2F1-BA60FA3F8C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2071688"/>
            <a:ext cx="3143250"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a:extLst>
              <a:ext uri="{FF2B5EF4-FFF2-40B4-BE49-F238E27FC236}">
                <a16:creationId xmlns:a16="http://schemas.microsoft.com/office/drawing/2014/main" id="{761A958C-0339-3002-DCD2-8CA61505492A}"/>
              </a:ext>
            </a:extLst>
          </p:cNvPr>
          <p:cNvSpPr>
            <a:spLocks noGrp="1" noChangeArrowheads="1"/>
          </p:cNvSpPr>
          <p:nvPr>
            <p:ph type="title"/>
          </p:nvPr>
        </p:nvSpPr>
        <p:spPr>
          <a:xfrm>
            <a:off x="1014413" y="428625"/>
            <a:ext cx="7772400" cy="533400"/>
          </a:xfrm>
        </p:spPr>
        <p:txBody>
          <a:bodyPr>
            <a:normAutofit fontScale="90000"/>
          </a:bodyPr>
          <a:lstStyle/>
          <a:p>
            <a:pPr eaLnBrk="1" hangingPunct="1"/>
            <a:r>
              <a:rPr lang="zh-CN" altLang="en-US" sz="3900">
                <a:effectLst/>
              </a:rPr>
              <a:t>低保真原型与高保真原型比较</a:t>
            </a:r>
          </a:p>
        </p:txBody>
      </p:sp>
      <p:sp>
        <p:nvSpPr>
          <p:cNvPr id="31746" name="Rectangle 3">
            <a:extLst>
              <a:ext uri="{FF2B5EF4-FFF2-40B4-BE49-F238E27FC236}">
                <a16:creationId xmlns:a16="http://schemas.microsoft.com/office/drawing/2014/main" id="{5DE16F0D-96BE-D870-F7C7-698099C2EE7F}"/>
              </a:ext>
            </a:extLst>
          </p:cNvPr>
          <p:cNvSpPr>
            <a:spLocks noGrp="1" noChangeArrowheads="1"/>
          </p:cNvSpPr>
          <p:nvPr>
            <p:ph type="body" sz="half" idx="1"/>
          </p:nvPr>
        </p:nvSpPr>
        <p:spPr>
          <a:xfrm>
            <a:off x="714375" y="1149350"/>
            <a:ext cx="8172450" cy="993775"/>
          </a:xfrm>
        </p:spPr>
        <p:txBody>
          <a:bodyPr/>
          <a:lstStyle/>
          <a:p>
            <a:pPr lvl="1" eaLnBrk="1" hangingPunct="1">
              <a:lnSpc>
                <a:spcPct val="90000"/>
              </a:lnSpc>
            </a:pPr>
            <a:r>
              <a:rPr lang="zh-CN" altLang="en-US" sz="2400"/>
              <a:t>低保真原型：</a:t>
            </a:r>
            <a:r>
              <a:rPr lang="zh-CN" altLang="en-US" sz="2400">
                <a:solidFill>
                  <a:srgbClr val="FF0000"/>
                </a:solidFill>
              </a:rPr>
              <a:t>早期探索</a:t>
            </a:r>
            <a:r>
              <a:rPr lang="zh-CN" altLang="en-US" sz="2400"/>
              <a:t>设计内容和结构</a:t>
            </a:r>
          </a:p>
          <a:p>
            <a:pPr lvl="1" eaLnBrk="1" hangingPunct="1">
              <a:lnSpc>
                <a:spcPct val="90000"/>
              </a:lnSpc>
            </a:pPr>
            <a:r>
              <a:rPr lang="zh-CN" altLang="en-US" sz="2400"/>
              <a:t>高保真原型：</a:t>
            </a:r>
            <a:r>
              <a:rPr lang="zh-CN" altLang="en-US" sz="2400">
                <a:solidFill>
                  <a:srgbClr val="FF0000"/>
                </a:solidFill>
              </a:rPr>
              <a:t>后期</a:t>
            </a:r>
            <a:r>
              <a:rPr lang="zh-CN" altLang="en-US" sz="2400"/>
              <a:t>与其他人交流设计和</a:t>
            </a:r>
            <a:r>
              <a:rPr lang="zh-CN" altLang="en-US" sz="2400">
                <a:solidFill>
                  <a:srgbClr val="FF0000"/>
                </a:solidFill>
              </a:rPr>
              <a:t>测试</a:t>
            </a:r>
            <a:r>
              <a:rPr lang="zh-CN" altLang="en-US" sz="2400"/>
              <a:t>技术问题</a:t>
            </a:r>
          </a:p>
        </p:txBody>
      </p:sp>
      <p:sp>
        <p:nvSpPr>
          <p:cNvPr id="31747" name="灯片编号占位符 4">
            <a:extLst>
              <a:ext uri="{FF2B5EF4-FFF2-40B4-BE49-F238E27FC236}">
                <a16:creationId xmlns:a16="http://schemas.microsoft.com/office/drawing/2014/main" id="{65FD9B47-BFDC-5CC6-7343-80EC30F8C120}"/>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E085A3DF-B5BE-4815-8118-C3C47BA19CB7}" type="slidenum">
              <a:rPr lang="en-US" altLang="zh-CN" sz="1200">
                <a:solidFill>
                  <a:srgbClr val="B5A788"/>
                </a:solidFill>
              </a:rPr>
              <a:pPr/>
              <a:t>21</a:t>
            </a:fld>
            <a:endParaRPr lang="en-US" altLang="zh-CN" sz="1200">
              <a:solidFill>
                <a:srgbClr val="B5A788"/>
              </a:solidFill>
            </a:endParaRPr>
          </a:p>
        </p:txBody>
      </p:sp>
      <p:pic>
        <p:nvPicPr>
          <p:cNvPr id="7" name="Picture 6">
            <a:extLst>
              <a:ext uri="{FF2B5EF4-FFF2-40B4-BE49-F238E27FC236}">
                <a16:creationId xmlns:a16="http://schemas.microsoft.com/office/drawing/2014/main" id="{45DDA68B-29B0-211A-C815-449762C352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0" y="2098675"/>
            <a:ext cx="4643438" cy="454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a:extLst>
              <a:ext uri="{FF2B5EF4-FFF2-40B4-BE49-F238E27FC236}">
                <a16:creationId xmlns:a16="http://schemas.microsoft.com/office/drawing/2014/main" id="{4F1A31D4-A614-1541-582C-F85564354AD5}"/>
              </a:ext>
            </a:extLst>
          </p:cNvPr>
          <p:cNvSpPr>
            <a:spLocks noGrp="1" noChangeArrowheads="1"/>
          </p:cNvSpPr>
          <p:nvPr>
            <p:ph type="title"/>
          </p:nvPr>
        </p:nvSpPr>
        <p:spPr>
          <a:xfrm>
            <a:off x="1014413" y="428625"/>
            <a:ext cx="7772400" cy="533400"/>
          </a:xfrm>
        </p:spPr>
        <p:txBody>
          <a:bodyPr>
            <a:normAutofit fontScale="90000"/>
          </a:bodyPr>
          <a:lstStyle/>
          <a:p>
            <a:pPr eaLnBrk="1" hangingPunct="1"/>
            <a:r>
              <a:rPr lang="zh-CN" altLang="en-US" sz="3900">
                <a:effectLst/>
              </a:rPr>
              <a:t>低保真原型与高保真原型比较</a:t>
            </a:r>
          </a:p>
        </p:txBody>
      </p:sp>
      <p:graphicFrame>
        <p:nvGraphicFramePr>
          <p:cNvPr id="425000" name="Group 40">
            <a:extLst>
              <a:ext uri="{FF2B5EF4-FFF2-40B4-BE49-F238E27FC236}">
                <a16:creationId xmlns:a16="http://schemas.microsoft.com/office/drawing/2014/main" id="{A378A542-6E40-72A4-E686-E39F2F422F41}"/>
              </a:ext>
            </a:extLst>
          </p:cNvPr>
          <p:cNvGraphicFramePr>
            <a:graphicFrameLocks noGrp="1"/>
          </p:cNvGraphicFramePr>
          <p:nvPr>
            <p:ph sz="half" idx="1"/>
          </p:nvPr>
        </p:nvGraphicFramePr>
        <p:xfrm>
          <a:off x="1081088" y="1643063"/>
          <a:ext cx="7848600" cy="4629150"/>
        </p:xfrm>
        <a:graphic>
          <a:graphicData uri="http://schemas.openxmlformats.org/drawingml/2006/table">
            <a:tbl>
              <a:tblPr/>
              <a:tblGrid>
                <a:gridCol w="1655763">
                  <a:extLst>
                    <a:ext uri="{9D8B030D-6E8A-4147-A177-3AD203B41FA5}">
                      <a16:colId xmlns:a16="http://schemas.microsoft.com/office/drawing/2014/main" val="20000"/>
                    </a:ext>
                  </a:extLst>
                </a:gridCol>
                <a:gridCol w="2881312">
                  <a:extLst>
                    <a:ext uri="{9D8B030D-6E8A-4147-A177-3AD203B41FA5}">
                      <a16:colId xmlns:a16="http://schemas.microsoft.com/office/drawing/2014/main" val="20001"/>
                    </a:ext>
                  </a:extLst>
                </a:gridCol>
                <a:gridCol w="3311525">
                  <a:extLst>
                    <a:ext uri="{9D8B030D-6E8A-4147-A177-3AD203B41FA5}">
                      <a16:colId xmlns:a16="http://schemas.microsoft.com/office/drawing/2014/main" val="20002"/>
                    </a:ext>
                  </a:extLst>
                </a:gridCol>
              </a:tblGrid>
              <a:tr h="379413">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1600" b="1" i="0" u="none" strike="noStrike" kern="1200" cap="none" normalizeH="0" baseline="0" dirty="0">
                          <a:ln>
                            <a:noFill/>
                          </a:ln>
                          <a:solidFill>
                            <a:srgbClr val="FF0000"/>
                          </a:solidFill>
                          <a:effectLst/>
                          <a:latin typeface="Times New Roman" panose="02020603050405020304" pitchFamily="18" charset="0"/>
                          <a:ea typeface="宋体" panose="02010600030101010101" pitchFamily="2" charset="-122"/>
                          <a:cs typeface="+mn-cs"/>
                        </a:rPr>
                        <a:t>类型</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1600" b="1" i="0" u="none" strike="noStrike" kern="1200" cap="none" normalizeH="0" baseline="0" dirty="0">
                          <a:ln>
                            <a:noFill/>
                          </a:ln>
                          <a:solidFill>
                            <a:srgbClr val="FF0000"/>
                          </a:solidFill>
                          <a:effectLst/>
                          <a:latin typeface="Times New Roman" panose="02020603050405020304" pitchFamily="18" charset="0"/>
                          <a:ea typeface="宋体" panose="02010600030101010101" pitchFamily="2" charset="-122"/>
                          <a:cs typeface="+mn-cs"/>
                        </a:rPr>
                        <a:t>优点</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1600" b="1" i="0" u="none" strike="noStrike" kern="1200" cap="none" normalizeH="0" baseline="0" dirty="0">
                          <a:ln>
                            <a:noFill/>
                          </a:ln>
                          <a:solidFill>
                            <a:srgbClr val="FF0000"/>
                          </a:solidFill>
                          <a:effectLst/>
                          <a:latin typeface="Times New Roman" panose="02020603050405020304" pitchFamily="18" charset="0"/>
                          <a:ea typeface="宋体" panose="02010600030101010101" pitchFamily="2" charset="-122"/>
                          <a:cs typeface="+mn-cs"/>
                        </a:rPr>
                        <a:t>缺点</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1852613">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低保真原型</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Char char="•"/>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开发成本低</a:t>
                      </a:r>
                    </a:p>
                    <a:p>
                      <a:pPr marL="0" marR="0" lvl="0" indent="0" algn="l" defTabSz="914400" rtl="0" eaLnBrk="1" fontAlgn="base" latinLnBrk="0" hangingPunct="1">
                        <a:lnSpc>
                          <a:spcPct val="100000"/>
                        </a:lnSpc>
                        <a:spcBef>
                          <a:spcPct val="20000"/>
                        </a:spcBef>
                        <a:spcAft>
                          <a:spcPct val="0"/>
                        </a:spcAft>
                        <a:buClrTx/>
                        <a:buSzTx/>
                        <a:buFontTx/>
                        <a:buChar char="•"/>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可评估多个设计概念</a:t>
                      </a:r>
                    </a:p>
                    <a:p>
                      <a:pPr marL="0" marR="0" lvl="0" indent="0" algn="l" defTabSz="914400" rtl="0" eaLnBrk="1" fontAlgn="base" latinLnBrk="0" hangingPunct="1">
                        <a:lnSpc>
                          <a:spcPct val="100000"/>
                        </a:lnSpc>
                        <a:spcBef>
                          <a:spcPct val="20000"/>
                        </a:spcBef>
                        <a:spcAft>
                          <a:spcPct val="0"/>
                        </a:spcAft>
                        <a:buClrTx/>
                        <a:buSzTx/>
                        <a:buFontTx/>
                        <a:buChar char="•"/>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是有用的交流设施</a:t>
                      </a:r>
                    </a:p>
                    <a:p>
                      <a:pPr marL="0" marR="0" lvl="0" indent="0" algn="l" defTabSz="914400" rtl="0" eaLnBrk="1" fontAlgn="base" latinLnBrk="0" hangingPunct="1">
                        <a:lnSpc>
                          <a:spcPct val="100000"/>
                        </a:lnSpc>
                        <a:spcBef>
                          <a:spcPct val="20000"/>
                        </a:spcBef>
                        <a:spcAft>
                          <a:spcPct val="0"/>
                        </a:spcAft>
                        <a:buClrTx/>
                        <a:buSzTx/>
                        <a:buFontTx/>
                        <a:buChar char="•"/>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可解决屏幕布局问题</a:t>
                      </a:r>
                    </a:p>
                    <a:p>
                      <a:pPr marL="0" marR="0" lvl="0" indent="0" algn="l" defTabSz="914400" rtl="0" eaLnBrk="1" fontAlgn="base" latinLnBrk="0" hangingPunct="1">
                        <a:lnSpc>
                          <a:spcPct val="100000"/>
                        </a:lnSpc>
                        <a:spcBef>
                          <a:spcPct val="20000"/>
                        </a:spcBef>
                        <a:spcAft>
                          <a:spcPct val="0"/>
                        </a:spcAft>
                        <a:buClrTx/>
                        <a:buSzTx/>
                        <a:buFontTx/>
                        <a:buChar char="•"/>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适用于识别市场需求</a:t>
                      </a:r>
                    </a:p>
                    <a:p>
                      <a:pPr marL="0" marR="0" lvl="0" indent="0" algn="l" defTabSz="914400" rtl="0" eaLnBrk="1" fontAlgn="base" latinLnBrk="0" hangingPunct="1">
                        <a:lnSpc>
                          <a:spcPct val="100000"/>
                        </a:lnSpc>
                        <a:spcBef>
                          <a:spcPct val="20000"/>
                        </a:spcBef>
                        <a:spcAft>
                          <a:spcPct val="0"/>
                        </a:spcAft>
                        <a:buClrTx/>
                        <a:buSzTx/>
                        <a:buFontTx/>
                        <a:buChar char="•"/>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可证明设计概念</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Char char="•"/>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可捕获的错误有限</a:t>
                      </a:r>
                    </a:p>
                    <a:p>
                      <a:pPr marL="0" marR="0" lvl="0" indent="0" algn="l" defTabSz="914400" rtl="0" eaLnBrk="1" fontAlgn="base" latinLnBrk="0" hangingPunct="1">
                        <a:lnSpc>
                          <a:spcPct val="100000"/>
                        </a:lnSpc>
                        <a:spcBef>
                          <a:spcPct val="20000"/>
                        </a:spcBef>
                        <a:spcAft>
                          <a:spcPct val="0"/>
                        </a:spcAft>
                        <a:buClrTx/>
                        <a:buSzTx/>
                        <a:buFontTx/>
                        <a:buChar char="•"/>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不能作为详细规范用于指导编程</a:t>
                      </a:r>
                    </a:p>
                    <a:p>
                      <a:pPr marL="0" marR="0" lvl="0" indent="0" algn="l" defTabSz="914400" rtl="0" eaLnBrk="1" fontAlgn="base" latinLnBrk="0" hangingPunct="1">
                        <a:lnSpc>
                          <a:spcPct val="100000"/>
                        </a:lnSpc>
                        <a:spcBef>
                          <a:spcPct val="20000"/>
                        </a:spcBef>
                        <a:spcAft>
                          <a:spcPct val="0"/>
                        </a:spcAft>
                        <a:buClrTx/>
                        <a:buSzTx/>
                        <a:buFontTx/>
                        <a:buChar char="•"/>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受制作介质的影响</a:t>
                      </a:r>
                    </a:p>
                    <a:p>
                      <a:pPr marL="0" marR="0" lvl="0" indent="0" algn="l" defTabSz="914400" rtl="0" eaLnBrk="1" fontAlgn="base" latinLnBrk="0" hangingPunct="1">
                        <a:lnSpc>
                          <a:spcPct val="100000"/>
                        </a:lnSpc>
                        <a:spcBef>
                          <a:spcPct val="20000"/>
                        </a:spcBef>
                        <a:spcAft>
                          <a:spcPct val="0"/>
                        </a:spcAft>
                        <a:buClrTx/>
                        <a:buSzTx/>
                        <a:buFontTx/>
                        <a:buChar char="•"/>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对可用性测试的作用有限</a:t>
                      </a:r>
                    </a:p>
                    <a:p>
                      <a:pPr marL="0" marR="0" lvl="0" indent="0" algn="l" defTabSz="914400" rtl="0" eaLnBrk="1" fontAlgn="base" latinLnBrk="0" hangingPunct="1">
                        <a:lnSpc>
                          <a:spcPct val="100000"/>
                        </a:lnSpc>
                        <a:spcBef>
                          <a:spcPct val="20000"/>
                        </a:spcBef>
                        <a:spcAft>
                          <a:spcPct val="0"/>
                        </a:spcAft>
                        <a:buClrTx/>
                        <a:buSzTx/>
                        <a:buFontTx/>
                        <a:buChar char="•"/>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不便于说明过程流</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397124">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1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高保真原型</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Char char="•"/>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包含完整功能</a:t>
                      </a:r>
                    </a:p>
                    <a:p>
                      <a:pPr marL="0" marR="0" lvl="0" indent="0" algn="l" defTabSz="914400" rtl="0" eaLnBrk="1" fontAlgn="base" latinLnBrk="0" hangingPunct="1">
                        <a:lnSpc>
                          <a:spcPct val="100000"/>
                        </a:lnSpc>
                        <a:spcBef>
                          <a:spcPct val="20000"/>
                        </a:spcBef>
                        <a:spcAft>
                          <a:spcPct val="0"/>
                        </a:spcAft>
                        <a:buClrTx/>
                        <a:buSzTx/>
                        <a:buFontTx/>
                        <a:buChar char="•"/>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完全可交互</a:t>
                      </a:r>
                    </a:p>
                    <a:p>
                      <a:pPr marL="0" marR="0" lvl="0" indent="0" algn="l" defTabSz="914400" rtl="0" eaLnBrk="1" fontAlgn="base" latinLnBrk="0" hangingPunct="1">
                        <a:lnSpc>
                          <a:spcPct val="100000"/>
                        </a:lnSpc>
                        <a:spcBef>
                          <a:spcPct val="20000"/>
                        </a:spcBef>
                        <a:spcAft>
                          <a:spcPct val="0"/>
                        </a:spcAft>
                        <a:buClrTx/>
                        <a:buSzTx/>
                        <a:buFontTx/>
                        <a:buChar char="•"/>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用户驱动的</a:t>
                      </a:r>
                    </a:p>
                    <a:p>
                      <a:pPr marL="0" marR="0" lvl="0" indent="0" algn="l" defTabSz="914400" rtl="0" eaLnBrk="1" fontAlgn="base" latinLnBrk="0" hangingPunct="1">
                        <a:lnSpc>
                          <a:spcPct val="100000"/>
                        </a:lnSpc>
                        <a:spcBef>
                          <a:spcPct val="20000"/>
                        </a:spcBef>
                        <a:spcAft>
                          <a:spcPct val="0"/>
                        </a:spcAft>
                        <a:buClrTx/>
                        <a:buSzTx/>
                        <a:buFontTx/>
                        <a:buChar char="•"/>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明确定义了过程流</a:t>
                      </a:r>
                    </a:p>
                    <a:p>
                      <a:pPr marL="0" marR="0" lvl="0" indent="0" algn="l" defTabSz="914400" rtl="0" eaLnBrk="1" fontAlgn="base" latinLnBrk="0" hangingPunct="1">
                        <a:lnSpc>
                          <a:spcPct val="100000"/>
                        </a:lnSpc>
                        <a:spcBef>
                          <a:spcPct val="20000"/>
                        </a:spcBef>
                        <a:spcAft>
                          <a:spcPct val="0"/>
                        </a:spcAft>
                        <a:buClrTx/>
                        <a:buSzTx/>
                        <a:buFontTx/>
                        <a:buChar char="•"/>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适用于详细设计和测试</a:t>
                      </a:r>
                    </a:p>
                    <a:p>
                      <a:pPr marL="0" marR="0" lvl="0" indent="0" algn="l" defTabSz="914400" rtl="0" eaLnBrk="1" fontAlgn="base" latinLnBrk="0" hangingPunct="1">
                        <a:lnSpc>
                          <a:spcPct val="100000"/>
                        </a:lnSpc>
                        <a:spcBef>
                          <a:spcPct val="20000"/>
                        </a:spcBef>
                        <a:spcAft>
                          <a:spcPct val="0"/>
                        </a:spcAft>
                        <a:buClrTx/>
                        <a:buSzTx/>
                        <a:buFontTx/>
                        <a:buChar char="•"/>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可获得最终产品的使用体验</a:t>
                      </a:r>
                    </a:p>
                    <a:p>
                      <a:pPr marL="0" marR="0" lvl="0" indent="0" algn="l" defTabSz="914400" rtl="0" eaLnBrk="1" fontAlgn="base" latinLnBrk="0" hangingPunct="1">
                        <a:lnSpc>
                          <a:spcPct val="100000"/>
                        </a:lnSpc>
                        <a:spcBef>
                          <a:spcPct val="20000"/>
                        </a:spcBef>
                        <a:spcAft>
                          <a:spcPct val="0"/>
                        </a:spcAft>
                        <a:buClrTx/>
                        <a:buSzTx/>
                        <a:buFontTx/>
                        <a:buChar char="•"/>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可作为详细规范</a:t>
                      </a:r>
                    </a:p>
                    <a:p>
                      <a:pPr marL="0" marR="0" lvl="0" indent="0" algn="l" defTabSz="914400" rtl="0" eaLnBrk="1" fontAlgn="base" latinLnBrk="0" hangingPunct="1">
                        <a:lnSpc>
                          <a:spcPct val="100000"/>
                        </a:lnSpc>
                        <a:spcBef>
                          <a:spcPct val="20000"/>
                        </a:spcBef>
                        <a:spcAft>
                          <a:spcPct val="0"/>
                        </a:spcAft>
                        <a:buClrTx/>
                        <a:buSzTx/>
                        <a:buFontTx/>
                        <a:buChar char="•"/>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可作为销售的支持工具</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Char char="•"/>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开发成本高</a:t>
                      </a:r>
                    </a:p>
                    <a:p>
                      <a:pPr marL="0" marR="0" lvl="0" indent="0" algn="l" defTabSz="914400" rtl="0" eaLnBrk="1" fontAlgn="base" latinLnBrk="0" hangingPunct="1">
                        <a:lnSpc>
                          <a:spcPct val="100000"/>
                        </a:lnSpc>
                        <a:spcBef>
                          <a:spcPct val="20000"/>
                        </a:spcBef>
                        <a:spcAft>
                          <a:spcPct val="0"/>
                        </a:spcAft>
                        <a:buClrTx/>
                        <a:buSzTx/>
                        <a:buFontTx/>
                        <a:buChar char="•"/>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制作耗时</a:t>
                      </a:r>
                    </a:p>
                    <a:p>
                      <a:pPr marL="0" marR="0" lvl="0" indent="0" algn="l" defTabSz="914400" rtl="0" eaLnBrk="1" fontAlgn="base" latinLnBrk="0" hangingPunct="1">
                        <a:lnSpc>
                          <a:spcPct val="100000"/>
                        </a:lnSpc>
                        <a:spcBef>
                          <a:spcPct val="20000"/>
                        </a:spcBef>
                        <a:spcAft>
                          <a:spcPct val="0"/>
                        </a:spcAft>
                        <a:buClrTx/>
                        <a:buSzTx/>
                        <a:buFontTx/>
                        <a:buChar char="•"/>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不能有效证明设计概念</a:t>
                      </a:r>
                    </a:p>
                    <a:p>
                      <a:pPr marL="0" marR="0" lvl="0" indent="0" algn="l" defTabSz="914400" rtl="0" eaLnBrk="1" fontAlgn="base" latinLnBrk="0" hangingPunct="1">
                        <a:lnSpc>
                          <a:spcPct val="100000"/>
                        </a:lnSpc>
                        <a:spcBef>
                          <a:spcPct val="20000"/>
                        </a:spcBef>
                        <a:spcAft>
                          <a:spcPct val="0"/>
                        </a:spcAft>
                        <a:buClrTx/>
                        <a:buSzTx/>
                        <a:buFontTx/>
                        <a:buChar char="•"/>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不适合于收集需求</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sp>
        <p:nvSpPr>
          <p:cNvPr id="32788" name="灯片编号占位符 4">
            <a:extLst>
              <a:ext uri="{FF2B5EF4-FFF2-40B4-BE49-F238E27FC236}">
                <a16:creationId xmlns:a16="http://schemas.microsoft.com/office/drawing/2014/main" id="{63E5AE61-4315-BCC4-BB39-AF7C17E7E78E}"/>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5F105EBE-AAB7-4CD7-B2BF-C9E358AFC6C1}" type="slidenum">
              <a:rPr lang="en-US" altLang="zh-CN" sz="1200">
                <a:solidFill>
                  <a:srgbClr val="B5A788"/>
                </a:solidFill>
              </a:rPr>
              <a:pPr/>
              <a:t>22</a:t>
            </a:fld>
            <a:endParaRPr lang="en-US" altLang="zh-CN" sz="1200">
              <a:solidFill>
                <a:srgbClr val="B5A788"/>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3B3CE4B9-C2E2-8879-4DC1-690A3C8DB770}"/>
              </a:ext>
            </a:extLst>
          </p:cNvPr>
          <p:cNvSpPr>
            <a:spLocks noGrp="1" noChangeArrowheads="1"/>
          </p:cNvSpPr>
          <p:nvPr>
            <p:ph type="title"/>
          </p:nvPr>
        </p:nvSpPr>
        <p:spPr/>
        <p:txBody>
          <a:bodyPr/>
          <a:lstStyle/>
          <a:p>
            <a:pPr eaLnBrk="1" fontAlgn="auto" hangingPunct="1">
              <a:spcAft>
                <a:spcPts val="0"/>
              </a:spcAft>
              <a:defRPr/>
            </a:pPr>
            <a:r>
              <a:rPr lang="en-US" altLang="zh-CN">
                <a:solidFill>
                  <a:schemeClr val="tx2">
                    <a:satMod val="130000"/>
                  </a:schemeClr>
                </a:solidFill>
              </a:rPr>
              <a:t>8.2.5 </a:t>
            </a:r>
            <a:r>
              <a:rPr lang="zh-CN" altLang="en-US">
                <a:solidFill>
                  <a:schemeClr val="tx2">
                    <a:satMod val="130000"/>
                  </a:schemeClr>
                </a:solidFill>
              </a:rPr>
              <a:t>原型建立中的折衷</a:t>
            </a:r>
          </a:p>
        </p:txBody>
      </p:sp>
      <p:sp>
        <p:nvSpPr>
          <p:cNvPr id="33794" name="Rectangle 3">
            <a:extLst>
              <a:ext uri="{FF2B5EF4-FFF2-40B4-BE49-F238E27FC236}">
                <a16:creationId xmlns:a16="http://schemas.microsoft.com/office/drawing/2014/main" id="{FEEE86A1-D24F-DACB-1A90-EADFB9ED47F3}"/>
              </a:ext>
            </a:extLst>
          </p:cNvPr>
          <p:cNvSpPr>
            <a:spLocks noGrp="1" noChangeArrowheads="1"/>
          </p:cNvSpPr>
          <p:nvPr>
            <p:ph idx="1"/>
          </p:nvPr>
        </p:nvSpPr>
        <p:spPr>
          <a:xfrm>
            <a:off x="885825" y="1546225"/>
            <a:ext cx="8686800" cy="4525963"/>
          </a:xfrm>
        </p:spPr>
        <p:txBody>
          <a:bodyPr/>
          <a:lstStyle/>
          <a:p>
            <a:pPr eaLnBrk="1" hangingPunct="1"/>
            <a:r>
              <a:rPr lang="zh-CN" altLang="en-US"/>
              <a:t>快速建立一个原型旨在测试产品的</a:t>
            </a:r>
            <a:r>
              <a:rPr lang="zh-CN" altLang="en-US">
                <a:solidFill>
                  <a:srgbClr val="FF0000"/>
                </a:solidFill>
              </a:rPr>
              <a:t>某个方面</a:t>
            </a:r>
          </a:p>
          <a:p>
            <a:pPr lvl="1" eaLnBrk="1" hangingPunct="1"/>
            <a:r>
              <a:rPr lang="zh-CN" altLang="en-US"/>
              <a:t>一种类型原型只能解决某些问题</a:t>
            </a:r>
            <a:endParaRPr lang="en-US" altLang="zh-CN"/>
          </a:p>
          <a:p>
            <a:pPr lvl="1" eaLnBrk="1" hangingPunct="1">
              <a:buFont typeface="Wingdings 3" panose="05040102010807070707" pitchFamily="18" charset="2"/>
              <a:buNone/>
            </a:pPr>
            <a:endParaRPr lang="en-US" altLang="zh-CN"/>
          </a:p>
          <a:p>
            <a:pPr eaLnBrk="1" hangingPunct="1">
              <a:buFont typeface="Wingdings 2" panose="05020102010507070707" pitchFamily="18" charset="2"/>
              <a:buChar char="•"/>
            </a:pPr>
            <a:r>
              <a:rPr lang="zh-CN" altLang="en-US"/>
              <a:t>折衷：</a:t>
            </a:r>
            <a:r>
              <a:rPr lang="zh-CN" altLang="en-US">
                <a:solidFill>
                  <a:srgbClr val="FF0000"/>
                </a:solidFill>
              </a:rPr>
              <a:t>功能深度和广度上</a:t>
            </a:r>
          </a:p>
          <a:p>
            <a:pPr lvl="1" eaLnBrk="1" hangingPunct="1">
              <a:buFont typeface="Wingdings 3" panose="05040102010807070707" pitchFamily="18" charset="2"/>
              <a:buNone/>
            </a:pPr>
            <a:endParaRPr lang="zh-CN" altLang="en-US"/>
          </a:p>
          <a:p>
            <a:pPr lvl="1" eaLnBrk="1" hangingPunct="1">
              <a:buFont typeface="Wingdings 3" panose="05040102010807070707" pitchFamily="18" charset="2"/>
              <a:buNone/>
            </a:pPr>
            <a:endParaRPr lang="en-US" altLang="zh-CN"/>
          </a:p>
          <a:p>
            <a:pPr lvl="1" eaLnBrk="1" hangingPunct="1">
              <a:buFont typeface="Wingdings 3" panose="05040102010807070707" pitchFamily="18" charset="2"/>
              <a:buNone/>
            </a:pPr>
            <a:endParaRPr lang="zh-CN" altLang="en-US"/>
          </a:p>
          <a:p>
            <a:pPr eaLnBrk="1" hangingPunct="1"/>
            <a:endParaRPr lang="en-US" altLang="zh-CN"/>
          </a:p>
          <a:p>
            <a:pPr eaLnBrk="1" hangingPunct="1"/>
            <a:endParaRPr lang="zh-CN" altLang="en-US"/>
          </a:p>
        </p:txBody>
      </p:sp>
      <p:sp>
        <p:nvSpPr>
          <p:cNvPr id="33795" name="灯片编号占位符 3">
            <a:extLst>
              <a:ext uri="{FF2B5EF4-FFF2-40B4-BE49-F238E27FC236}">
                <a16:creationId xmlns:a16="http://schemas.microsoft.com/office/drawing/2014/main" id="{4C38B4BE-BD3A-8347-FF3E-2504088BB32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F641DB73-4634-462B-8F22-B34FB11A342A}" type="slidenum">
              <a:rPr lang="en-US" altLang="zh-CN" sz="1200">
                <a:solidFill>
                  <a:srgbClr val="B5A788"/>
                </a:solidFill>
              </a:rPr>
              <a:pPr/>
              <a:t>23</a:t>
            </a:fld>
            <a:endParaRPr lang="en-US" altLang="zh-CN" sz="1200">
              <a:solidFill>
                <a:srgbClr val="B5A788"/>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内容占位符 2">
            <a:extLst>
              <a:ext uri="{FF2B5EF4-FFF2-40B4-BE49-F238E27FC236}">
                <a16:creationId xmlns:a16="http://schemas.microsoft.com/office/drawing/2014/main" id="{515572E4-A162-083B-3EFC-00E12C057A13}"/>
              </a:ext>
            </a:extLst>
          </p:cNvPr>
          <p:cNvSpPr>
            <a:spLocks noGrp="1" noChangeArrowheads="1"/>
          </p:cNvSpPr>
          <p:nvPr>
            <p:ph idx="1"/>
          </p:nvPr>
        </p:nvSpPr>
        <p:spPr/>
        <p:txBody>
          <a:bodyPr/>
          <a:lstStyle/>
          <a:p>
            <a:pPr eaLnBrk="1" hangingPunct="1">
              <a:buFont typeface="Wingdings 3" panose="05040102010807070707" pitchFamily="18" charset="2"/>
              <a:buNone/>
            </a:pPr>
            <a:endParaRPr lang="en-US" altLang="zh-CN"/>
          </a:p>
          <a:p>
            <a:pPr eaLnBrk="1" hangingPunct="1">
              <a:buFont typeface="Wingdings 2" panose="05020102010507070707" pitchFamily="18" charset="2"/>
              <a:buChar char="•"/>
            </a:pPr>
            <a:endParaRPr lang="en-US" altLang="zh-CN"/>
          </a:p>
          <a:p>
            <a:pPr eaLnBrk="1" hangingPunct="1">
              <a:buFont typeface="Wingdings 2" panose="05020102010507070707" pitchFamily="18" charset="2"/>
              <a:buChar char="•"/>
            </a:pPr>
            <a:endParaRPr lang="en-US" altLang="zh-CN"/>
          </a:p>
          <a:p>
            <a:pPr eaLnBrk="1" hangingPunct="1">
              <a:buFont typeface="Wingdings 2" panose="05020102010507070707" pitchFamily="18" charset="2"/>
              <a:buChar char="•"/>
            </a:pPr>
            <a:endParaRPr lang="en-US" altLang="zh-CN"/>
          </a:p>
          <a:p>
            <a:pPr eaLnBrk="1" hangingPunct="1">
              <a:buFont typeface="Wingdings 2" panose="05020102010507070707" pitchFamily="18" charset="2"/>
              <a:buChar char="•"/>
            </a:pPr>
            <a:endParaRPr lang="en-US" altLang="zh-CN"/>
          </a:p>
          <a:p>
            <a:pPr eaLnBrk="1" hangingPunct="1">
              <a:buFont typeface="Wingdings 3" panose="05040102010807070707" pitchFamily="18" charset="2"/>
              <a:buNone/>
            </a:pPr>
            <a:endParaRPr lang="zh-CN" altLang="en-US"/>
          </a:p>
        </p:txBody>
      </p:sp>
      <p:sp>
        <p:nvSpPr>
          <p:cNvPr id="34818" name="灯片编号占位符 3">
            <a:extLst>
              <a:ext uri="{FF2B5EF4-FFF2-40B4-BE49-F238E27FC236}">
                <a16:creationId xmlns:a16="http://schemas.microsoft.com/office/drawing/2014/main" id="{BC880180-6A62-4CBF-6367-06CAE3A8594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9789AC50-C6F7-4662-B5CD-A01772B3C87A}" type="slidenum">
              <a:rPr lang="en-US" altLang="zh-CN" sz="1200">
                <a:solidFill>
                  <a:srgbClr val="B5A788"/>
                </a:solidFill>
              </a:rPr>
              <a:pPr/>
              <a:t>24</a:t>
            </a:fld>
            <a:endParaRPr lang="en-US" altLang="zh-CN" sz="1200">
              <a:solidFill>
                <a:srgbClr val="B5A788"/>
              </a:solidFill>
            </a:endParaRPr>
          </a:p>
        </p:txBody>
      </p:sp>
      <p:grpSp>
        <p:nvGrpSpPr>
          <p:cNvPr id="34819" name="组合 14">
            <a:extLst>
              <a:ext uri="{FF2B5EF4-FFF2-40B4-BE49-F238E27FC236}">
                <a16:creationId xmlns:a16="http://schemas.microsoft.com/office/drawing/2014/main" id="{AB9FCDC1-A74D-FF6C-D9FB-17A060AB9067}"/>
              </a:ext>
            </a:extLst>
          </p:cNvPr>
          <p:cNvGrpSpPr>
            <a:grpSpLocks/>
          </p:cNvGrpSpPr>
          <p:nvPr/>
        </p:nvGrpSpPr>
        <p:grpSpPr bwMode="auto">
          <a:xfrm>
            <a:off x="928688" y="642938"/>
            <a:ext cx="7215187" cy="2214562"/>
            <a:chOff x="71406" y="2357425"/>
            <a:chExt cx="7215238" cy="2857525"/>
          </a:xfrm>
        </p:grpSpPr>
        <p:sp>
          <p:nvSpPr>
            <p:cNvPr id="34820" name="TextBox 4">
              <a:extLst>
                <a:ext uri="{FF2B5EF4-FFF2-40B4-BE49-F238E27FC236}">
                  <a16:creationId xmlns:a16="http://schemas.microsoft.com/office/drawing/2014/main" id="{C13465D5-C103-3ED7-4B68-844CF12884EE}"/>
                </a:ext>
              </a:extLst>
            </p:cNvPr>
            <p:cNvSpPr txBox="1">
              <a:spLocks noChangeArrowheads="1"/>
            </p:cNvSpPr>
            <p:nvPr/>
          </p:nvSpPr>
          <p:spPr bwMode="auto">
            <a:xfrm>
              <a:off x="71406" y="3267075"/>
              <a:ext cx="2143140" cy="94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nSpc>
                  <a:spcPts val="3200"/>
                </a:lnSpc>
                <a:spcBef>
                  <a:spcPts val="800"/>
                </a:spcBef>
              </a:pPr>
              <a:r>
                <a:rPr lang="zh-CN" altLang="en-US" sz="2300" b="1">
                  <a:latin typeface="微软雅黑" panose="020B0503020204020204" pitchFamily="34" charset="-122"/>
                  <a:ea typeface="微软雅黑" panose="020B0503020204020204" pitchFamily="34" charset="-122"/>
                </a:rPr>
                <a:t>按表达产品功能完善程度</a:t>
              </a:r>
            </a:p>
          </p:txBody>
        </p:sp>
        <p:grpSp>
          <p:nvGrpSpPr>
            <p:cNvPr id="34821" name="组合 12">
              <a:extLst>
                <a:ext uri="{FF2B5EF4-FFF2-40B4-BE49-F238E27FC236}">
                  <a16:creationId xmlns:a16="http://schemas.microsoft.com/office/drawing/2014/main" id="{BAA18146-BFDE-CFD4-6846-0F80FF2224A4}"/>
                </a:ext>
              </a:extLst>
            </p:cNvPr>
            <p:cNvGrpSpPr>
              <a:grpSpLocks/>
            </p:cNvGrpSpPr>
            <p:nvPr/>
          </p:nvGrpSpPr>
          <p:grpSpPr bwMode="auto">
            <a:xfrm>
              <a:off x="2571750" y="2357425"/>
              <a:ext cx="4381500" cy="1214451"/>
              <a:chOff x="2571750" y="1917700"/>
              <a:chExt cx="4381500" cy="1214451"/>
            </a:xfrm>
          </p:grpSpPr>
          <p:sp>
            <p:nvSpPr>
              <p:cNvPr id="6" name="TextBox 5">
                <a:extLst>
                  <a:ext uri="{FF2B5EF4-FFF2-40B4-BE49-F238E27FC236}">
                    <a16:creationId xmlns:a16="http://schemas.microsoft.com/office/drawing/2014/main" id="{0B3D8AFD-30BC-5F9B-8805-4721033F803B}"/>
                  </a:ext>
                </a:extLst>
              </p:cNvPr>
              <p:cNvSpPr txBox="1"/>
              <p:nvPr/>
            </p:nvSpPr>
            <p:spPr>
              <a:xfrm>
                <a:off x="2571736" y="1917700"/>
                <a:ext cx="2381267" cy="807072"/>
              </a:xfrm>
              <a:prstGeom prst="rect">
                <a:avLst/>
              </a:prstGeom>
              <a:noFill/>
              <a:ln w="12700">
                <a:noFill/>
                <a:prstDash val="sysDash"/>
              </a:ln>
            </p:spPr>
            <p:style>
              <a:lnRef idx="2">
                <a:schemeClr val="accent5"/>
              </a:lnRef>
              <a:fillRef idx="1">
                <a:schemeClr val="lt1"/>
              </a:fillRef>
              <a:effectRef idx="0">
                <a:schemeClr val="accent5"/>
              </a:effectRef>
              <a:fontRef idx="minor">
                <a:schemeClr val="dk1"/>
              </a:fontRef>
            </p:style>
            <p:txBody>
              <a:bodyPr lIns="121917" tIns="60958" rIns="121917" bIns="60958">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fontAlgn="auto">
                  <a:lnSpc>
                    <a:spcPct val="120000"/>
                  </a:lnSpc>
                  <a:spcBef>
                    <a:spcPts val="0"/>
                  </a:spcBef>
                  <a:spcAft>
                    <a:spcPts val="0"/>
                  </a:spcAft>
                  <a:buFontTx/>
                  <a:buNone/>
                  <a:defRPr/>
                </a:pPr>
                <a:r>
                  <a:rPr kumimoji="0" lang="zh-CN" altLang="en-US" sz="2100" b="1" dirty="0">
                    <a:solidFill>
                      <a:srgbClr val="0070C0"/>
                    </a:solidFill>
                    <a:latin typeface="微软雅黑" panose="020B0503020204020204" pitchFamily="34" charset="-122"/>
                    <a:ea typeface="微软雅黑" panose="020B0503020204020204" pitchFamily="34" charset="-122"/>
                    <a:sym typeface="+mn-ea"/>
                  </a:rPr>
                  <a:t>水平原型</a:t>
                </a:r>
                <a:endParaRPr kumimoji="0" lang="en-US" altLang="zh-CN" sz="2100" b="1" dirty="0">
                  <a:solidFill>
                    <a:srgbClr val="0070C0"/>
                  </a:solidFill>
                  <a:latin typeface="微软雅黑" panose="020B0503020204020204" pitchFamily="34" charset="-122"/>
                  <a:cs typeface="Arial" panose="020B0604020202020204" pitchFamily="34" charset="0"/>
                  <a:sym typeface="+mn-ea"/>
                </a:endParaRPr>
              </a:p>
              <a:p>
                <a:pPr algn="ctr" fontAlgn="auto">
                  <a:lnSpc>
                    <a:spcPct val="120000"/>
                  </a:lnSpc>
                  <a:spcBef>
                    <a:spcPts val="0"/>
                  </a:spcBef>
                  <a:spcAft>
                    <a:spcPts val="0"/>
                  </a:spcAft>
                  <a:buFontTx/>
                  <a:buNone/>
                  <a:defRPr/>
                </a:pPr>
                <a:r>
                  <a:rPr kumimoji="0" lang="en-US" altLang="zh-CN" sz="1600" dirty="0">
                    <a:solidFill>
                      <a:srgbClr val="7F7F7F"/>
                    </a:solidFill>
                    <a:latin typeface="微软雅黑" panose="020B0503020204020204" pitchFamily="34" charset="-122"/>
                    <a:cs typeface="Arial" panose="020B0604020202020204" pitchFamily="34" charset="0"/>
                    <a:sym typeface="+mn-ea"/>
                  </a:rPr>
                  <a:t>Horizontal prototype</a:t>
                </a:r>
                <a:endParaRPr kumimoji="0" lang="zh-CN" altLang="en-US" sz="1600" dirty="0">
                  <a:solidFill>
                    <a:srgbClr val="7F7F7F"/>
                  </a:solidFill>
                  <a:latin typeface="微软雅黑" panose="020B0503020204020204" pitchFamily="34" charset="-122"/>
                  <a:ea typeface="微软雅黑" panose="020B0503020204020204" pitchFamily="34" charset="-122"/>
                  <a:sym typeface="+mn-ea"/>
                </a:endParaRPr>
              </a:p>
            </p:txBody>
          </p:sp>
          <p:sp>
            <p:nvSpPr>
              <p:cNvPr id="34823" name="矩形 6">
                <a:extLst>
                  <a:ext uri="{FF2B5EF4-FFF2-40B4-BE49-F238E27FC236}">
                    <a16:creationId xmlns:a16="http://schemas.microsoft.com/office/drawing/2014/main" id="{FE96A124-3B09-C75C-46CC-FB5E47453991}"/>
                  </a:ext>
                </a:extLst>
              </p:cNvPr>
              <p:cNvSpPr>
                <a:spLocks noChangeArrowheads="1"/>
              </p:cNvSpPr>
              <p:nvPr/>
            </p:nvSpPr>
            <p:spPr bwMode="auto">
              <a:xfrm>
                <a:off x="2571750" y="2605088"/>
                <a:ext cx="4381500" cy="5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l">
                  <a:lnSpc>
                    <a:spcPct val="150000"/>
                  </a:lnSpc>
                  <a:spcBef>
                    <a:spcPts val="800"/>
                  </a:spcBef>
                </a:pPr>
                <a:r>
                  <a:rPr lang="zh-CN" altLang="en-US" sz="2000"/>
                  <a:t>提供了较多的功能，但缺乏细节</a:t>
                </a:r>
                <a:endParaRPr lang="zh-CN" altLang="en-US" sz="2000" b="1">
                  <a:solidFill>
                    <a:srgbClr val="E46C0A"/>
                  </a:solidFill>
                  <a:latin typeface="微软雅黑" panose="020B0503020204020204" pitchFamily="34" charset="-122"/>
                  <a:ea typeface="微软雅黑" panose="020B0503020204020204" pitchFamily="34" charset="-122"/>
                </a:endParaRPr>
              </a:p>
            </p:txBody>
          </p:sp>
        </p:grpSp>
        <p:grpSp>
          <p:nvGrpSpPr>
            <p:cNvPr id="34824" name="组合 13">
              <a:extLst>
                <a:ext uri="{FF2B5EF4-FFF2-40B4-BE49-F238E27FC236}">
                  <a16:creationId xmlns:a16="http://schemas.microsoft.com/office/drawing/2014/main" id="{D60F963E-5837-B5E5-0F21-FC2E3D173721}"/>
                </a:ext>
              </a:extLst>
            </p:cNvPr>
            <p:cNvGrpSpPr>
              <a:grpSpLocks/>
            </p:cNvGrpSpPr>
            <p:nvPr/>
          </p:nvGrpSpPr>
          <p:grpSpPr bwMode="auto">
            <a:xfrm>
              <a:off x="2500312" y="3934854"/>
              <a:ext cx="4786332" cy="1280096"/>
              <a:chOff x="2571750" y="4108450"/>
              <a:chExt cx="4786332" cy="1280096"/>
            </a:xfrm>
          </p:grpSpPr>
          <p:sp>
            <p:nvSpPr>
              <p:cNvPr id="8" name="TextBox 7">
                <a:extLst>
                  <a:ext uri="{FF2B5EF4-FFF2-40B4-BE49-F238E27FC236}">
                    <a16:creationId xmlns:a16="http://schemas.microsoft.com/office/drawing/2014/main" id="{9FD5B281-CF25-386E-754C-66EB6750B121}"/>
                  </a:ext>
                </a:extLst>
              </p:cNvPr>
              <p:cNvSpPr txBox="1"/>
              <p:nvPr/>
            </p:nvSpPr>
            <p:spPr>
              <a:xfrm>
                <a:off x="2571736" y="4108293"/>
                <a:ext cx="2857520" cy="807072"/>
              </a:xfrm>
              <a:prstGeom prst="rect">
                <a:avLst/>
              </a:prstGeom>
              <a:noFill/>
              <a:ln w="12700">
                <a:noFill/>
                <a:prstDash val="sysDash"/>
              </a:ln>
            </p:spPr>
            <p:style>
              <a:lnRef idx="2">
                <a:schemeClr val="accent5"/>
              </a:lnRef>
              <a:fillRef idx="1">
                <a:schemeClr val="lt1"/>
              </a:fillRef>
              <a:effectRef idx="0">
                <a:schemeClr val="accent5"/>
              </a:effectRef>
              <a:fontRef idx="minor">
                <a:schemeClr val="dk1"/>
              </a:fontRef>
            </p:style>
            <p:txBody>
              <a:bodyPr lIns="121917" tIns="60958" rIns="121917" bIns="60958">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fontAlgn="auto">
                  <a:lnSpc>
                    <a:spcPct val="120000"/>
                  </a:lnSpc>
                  <a:spcBef>
                    <a:spcPts val="0"/>
                  </a:spcBef>
                  <a:spcAft>
                    <a:spcPts val="0"/>
                  </a:spcAft>
                  <a:buFontTx/>
                  <a:buNone/>
                  <a:defRPr/>
                </a:pPr>
                <a:r>
                  <a:rPr kumimoji="0" lang="zh-CN" altLang="en-US" sz="2100" b="1" dirty="0">
                    <a:solidFill>
                      <a:srgbClr val="0070C0"/>
                    </a:solidFill>
                    <a:latin typeface="微软雅黑" panose="020B0503020204020204" pitchFamily="34" charset="-122"/>
                    <a:ea typeface="微软雅黑" panose="020B0503020204020204" pitchFamily="34" charset="-122"/>
                    <a:sym typeface="+mn-ea"/>
                  </a:rPr>
                  <a:t>垂直原型</a:t>
                </a:r>
                <a:endParaRPr kumimoji="0" lang="en-US" altLang="zh-CN" sz="2100" b="1" dirty="0">
                  <a:solidFill>
                    <a:srgbClr val="0070C0"/>
                  </a:solidFill>
                  <a:latin typeface="微软雅黑" panose="020B0503020204020204" pitchFamily="34" charset="-122"/>
                  <a:cs typeface="Arial" panose="020B0604020202020204" pitchFamily="34" charset="0"/>
                  <a:sym typeface="+mn-ea"/>
                </a:endParaRPr>
              </a:p>
              <a:p>
                <a:pPr algn="ctr" fontAlgn="auto">
                  <a:lnSpc>
                    <a:spcPct val="120000"/>
                  </a:lnSpc>
                  <a:spcBef>
                    <a:spcPts val="0"/>
                  </a:spcBef>
                  <a:spcAft>
                    <a:spcPts val="0"/>
                  </a:spcAft>
                  <a:buFontTx/>
                  <a:buNone/>
                  <a:defRPr/>
                </a:pPr>
                <a:r>
                  <a:rPr kumimoji="0" lang="en-US" altLang="zh-CN" sz="1600" dirty="0">
                    <a:solidFill>
                      <a:srgbClr val="7F7F7F"/>
                    </a:solidFill>
                    <a:latin typeface="微软雅黑" panose="020B0503020204020204" pitchFamily="34" charset="-122"/>
                    <a:cs typeface="Arial" panose="020B0604020202020204" pitchFamily="34" charset="0"/>
                    <a:sym typeface="+mn-ea"/>
                  </a:rPr>
                  <a:t>Vertical prototype</a:t>
                </a:r>
                <a:endParaRPr kumimoji="0" lang="zh-CN" altLang="en-US" sz="1600" dirty="0">
                  <a:solidFill>
                    <a:srgbClr val="7F7F7F"/>
                  </a:solidFill>
                  <a:latin typeface="微软雅黑" panose="020B0503020204020204" pitchFamily="34" charset="-122"/>
                  <a:ea typeface="微软雅黑" panose="020B0503020204020204" pitchFamily="34" charset="-122"/>
                  <a:sym typeface="+mn-ea"/>
                </a:endParaRPr>
              </a:p>
            </p:txBody>
          </p:sp>
          <p:sp>
            <p:nvSpPr>
              <p:cNvPr id="34826" name="矩形 8">
                <a:extLst>
                  <a:ext uri="{FF2B5EF4-FFF2-40B4-BE49-F238E27FC236}">
                    <a16:creationId xmlns:a16="http://schemas.microsoft.com/office/drawing/2014/main" id="{A1D1CA01-7939-97B9-4F1C-5C32F242FD6D}"/>
                  </a:ext>
                </a:extLst>
              </p:cNvPr>
              <p:cNvSpPr>
                <a:spLocks noChangeArrowheads="1"/>
              </p:cNvSpPr>
              <p:nvPr/>
            </p:nvSpPr>
            <p:spPr bwMode="auto">
              <a:xfrm>
                <a:off x="2571750" y="4803775"/>
                <a:ext cx="4786332" cy="584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nSpc>
                    <a:spcPct val="150000"/>
                  </a:lnSpc>
                  <a:spcBef>
                    <a:spcPts val="800"/>
                  </a:spcBef>
                </a:pPr>
                <a:r>
                  <a:rPr lang="zh-CN" altLang="en-US" sz="2000"/>
                  <a:t>提供了较多的细节，但仅提供少许功能</a:t>
                </a:r>
                <a:endParaRPr lang="zh-CN" altLang="en-US" sz="2000">
                  <a:solidFill>
                    <a:srgbClr val="000000"/>
                  </a:solidFill>
                  <a:latin typeface="微软雅黑" panose="020B0503020204020204" pitchFamily="34" charset="-122"/>
                  <a:ea typeface="微软雅黑" panose="020B0503020204020204" pitchFamily="34" charset="-122"/>
                </a:endParaRPr>
              </a:p>
            </p:txBody>
          </p:sp>
        </p:grpSp>
        <p:grpSp>
          <p:nvGrpSpPr>
            <p:cNvPr id="34827" name="组合 61">
              <a:extLst>
                <a:ext uri="{FF2B5EF4-FFF2-40B4-BE49-F238E27FC236}">
                  <a16:creationId xmlns:a16="http://schemas.microsoft.com/office/drawing/2014/main" id="{DBA23B38-6886-D5F9-BF8B-14DC3565C88E}"/>
                </a:ext>
              </a:extLst>
            </p:cNvPr>
            <p:cNvGrpSpPr>
              <a:grpSpLocks/>
            </p:cNvGrpSpPr>
            <p:nvPr/>
          </p:nvGrpSpPr>
          <p:grpSpPr bwMode="auto">
            <a:xfrm>
              <a:off x="2095500" y="2786058"/>
              <a:ext cx="476250" cy="1917702"/>
              <a:chOff x="1428728" y="2076744"/>
              <a:chExt cx="357190" cy="1372668"/>
            </a:xfrm>
          </p:grpSpPr>
          <p:sp>
            <p:nvSpPr>
              <p:cNvPr id="11" name="任意多边形 10">
                <a:extLst>
                  <a:ext uri="{FF2B5EF4-FFF2-40B4-BE49-F238E27FC236}">
                    <a16:creationId xmlns:a16="http://schemas.microsoft.com/office/drawing/2014/main" id="{1933ED2E-7F47-AF29-F62C-5F9DB64363F9}"/>
                  </a:ext>
                </a:extLst>
              </p:cNvPr>
              <p:cNvSpPr/>
              <p:nvPr/>
            </p:nvSpPr>
            <p:spPr>
              <a:xfrm>
                <a:off x="1428714" y="2076374"/>
                <a:ext cx="357192" cy="662733"/>
              </a:xfrm>
              <a:custGeom>
                <a:avLst/>
                <a:gdLst>
                  <a:gd name="connsiteX0" fmla="*/ 0 w 533400"/>
                  <a:gd name="connsiteY0" fmla="*/ 729343 h 734786"/>
                  <a:gd name="connsiteX1" fmla="*/ 250371 w 533400"/>
                  <a:gd name="connsiteY1" fmla="*/ 685800 h 734786"/>
                  <a:gd name="connsiteX2" fmla="*/ 359228 w 533400"/>
                  <a:gd name="connsiteY2" fmla="*/ 435428 h 734786"/>
                  <a:gd name="connsiteX3" fmla="*/ 435428 w 533400"/>
                  <a:gd name="connsiteY3" fmla="*/ 87086 h 734786"/>
                  <a:gd name="connsiteX4" fmla="*/ 533400 w 533400"/>
                  <a:gd name="connsiteY4" fmla="*/ 0 h 734786"/>
                  <a:gd name="connsiteX5" fmla="*/ 533400 w 533400"/>
                  <a:gd name="connsiteY5" fmla="*/ 0 h 73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400" h="734786">
                    <a:moveTo>
                      <a:pt x="0" y="729343"/>
                    </a:moveTo>
                    <a:cubicBezTo>
                      <a:pt x="95250" y="732064"/>
                      <a:pt x="190500" y="734786"/>
                      <a:pt x="250371" y="685800"/>
                    </a:cubicBezTo>
                    <a:cubicBezTo>
                      <a:pt x="310242" y="636814"/>
                      <a:pt x="328385" y="535214"/>
                      <a:pt x="359228" y="435428"/>
                    </a:cubicBezTo>
                    <a:cubicBezTo>
                      <a:pt x="390071" y="335642"/>
                      <a:pt x="406399" y="159657"/>
                      <a:pt x="435428" y="87086"/>
                    </a:cubicBezTo>
                    <a:cubicBezTo>
                      <a:pt x="464457" y="14515"/>
                      <a:pt x="533400" y="0"/>
                      <a:pt x="533400" y="0"/>
                    </a:cubicBezTo>
                    <a:lnTo>
                      <a:pt x="533400" y="0"/>
                    </a:lnTo>
                  </a:path>
                </a:pathLst>
              </a:custGeom>
              <a:ln w="12700"/>
            </p:spPr>
            <p:style>
              <a:lnRef idx="1">
                <a:schemeClr val="accent5"/>
              </a:lnRef>
              <a:fillRef idx="0">
                <a:schemeClr val="accent5"/>
              </a:fillRef>
              <a:effectRef idx="0">
                <a:schemeClr val="accent5"/>
              </a:effectRef>
              <a:fontRef idx="minor">
                <a:schemeClr val="tx1"/>
              </a:fontRef>
            </p:style>
            <p:txBody>
              <a:bodyPr anchor="ctr"/>
              <a:lstStyle/>
              <a:p>
                <a:pPr algn="ctr" fontAlgn="auto">
                  <a:spcBef>
                    <a:spcPts val="0"/>
                  </a:spcBef>
                  <a:spcAft>
                    <a:spcPts val="0"/>
                  </a:spcAft>
                  <a:buFontTx/>
                  <a:buNone/>
                  <a:defRPr/>
                </a:pPr>
                <a:endParaRPr kumimoji="1" lang="zh-CN" altLang="en-US"/>
              </a:p>
            </p:txBody>
          </p:sp>
          <p:sp>
            <p:nvSpPr>
              <p:cNvPr id="12" name="任意多边形 11">
                <a:extLst>
                  <a:ext uri="{FF2B5EF4-FFF2-40B4-BE49-F238E27FC236}">
                    <a16:creationId xmlns:a16="http://schemas.microsoft.com/office/drawing/2014/main" id="{CD2C09D3-2C0D-8147-B49D-166E45D696F3}"/>
                  </a:ext>
                </a:extLst>
              </p:cNvPr>
              <p:cNvSpPr/>
              <p:nvPr/>
            </p:nvSpPr>
            <p:spPr>
              <a:xfrm flipV="1">
                <a:off x="1428714" y="2786026"/>
                <a:ext cx="357192" cy="662733"/>
              </a:xfrm>
              <a:custGeom>
                <a:avLst/>
                <a:gdLst>
                  <a:gd name="connsiteX0" fmla="*/ 0 w 533400"/>
                  <a:gd name="connsiteY0" fmla="*/ 729343 h 734786"/>
                  <a:gd name="connsiteX1" fmla="*/ 250371 w 533400"/>
                  <a:gd name="connsiteY1" fmla="*/ 685800 h 734786"/>
                  <a:gd name="connsiteX2" fmla="*/ 359228 w 533400"/>
                  <a:gd name="connsiteY2" fmla="*/ 435428 h 734786"/>
                  <a:gd name="connsiteX3" fmla="*/ 435428 w 533400"/>
                  <a:gd name="connsiteY3" fmla="*/ 87086 h 734786"/>
                  <a:gd name="connsiteX4" fmla="*/ 533400 w 533400"/>
                  <a:gd name="connsiteY4" fmla="*/ 0 h 734786"/>
                  <a:gd name="connsiteX5" fmla="*/ 533400 w 533400"/>
                  <a:gd name="connsiteY5" fmla="*/ 0 h 73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400" h="734786">
                    <a:moveTo>
                      <a:pt x="0" y="729343"/>
                    </a:moveTo>
                    <a:cubicBezTo>
                      <a:pt x="95250" y="732064"/>
                      <a:pt x="190500" y="734786"/>
                      <a:pt x="250371" y="685800"/>
                    </a:cubicBezTo>
                    <a:cubicBezTo>
                      <a:pt x="310242" y="636814"/>
                      <a:pt x="328385" y="535214"/>
                      <a:pt x="359228" y="435428"/>
                    </a:cubicBezTo>
                    <a:cubicBezTo>
                      <a:pt x="390071" y="335642"/>
                      <a:pt x="406399" y="159657"/>
                      <a:pt x="435428" y="87086"/>
                    </a:cubicBezTo>
                    <a:cubicBezTo>
                      <a:pt x="464457" y="14515"/>
                      <a:pt x="533400" y="0"/>
                      <a:pt x="533400" y="0"/>
                    </a:cubicBezTo>
                    <a:lnTo>
                      <a:pt x="533400" y="0"/>
                    </a:lnTo>
                  </a:path>
                </a:pathLst>
              </a:custGeom>
              <a:ln w="12700"/>
            </p:spPr>
            <p:style>
              <a:lnRef idx="1">
                <a:schemeClr val="accent5"/>
              </a:lnRef>
              <a:fillRef idx="0">
                <a:schemeClr val="accent5"/>
              </a:fillRef>
              <a:effectRef idx="0">
                <a:schemeClr val="accent5"/>
              </a:effectRef>
              <a:fontRef idx="minor">
                <a:schemeClr val="tx1"/>
              </a:fontRef>
            </p:style>
            <p:txBody>
              <a:bodyPr anchor="ctr"/>
              <a:lstStyle/>
              <a:p>
                <a:pPr algn="ctr" fontAlgn="auto">
                  <a:spcBef>
                    <a:spcPts val="0"/>
                  </a:spcBef>
                  <a:spcAft>
                    <a:spcPts val="0"/>
                  </a:spcAft>
                  <a:buFontTx/>
                  <a:buNone/>
                  <a:defRPr/>
                </a:pPr>
                <a:endParaRPr kumimoji="1" lang="zh-CN" altLang="en-US"/>
              </a:p>
            </p:txBody>
          </p:sp>
        </p:grpSp>
      </p:grpSp>
      <p:pic>
        <p:nvPicPr>
          <p:cNvPr id="34830" name="Picture 20" descr="F:\ppt\新增或替换的插图\tu8-1-2.jpg">
            <a:extLst>
              <a:ext uri="{FF2B5EF4-FFF2-40B4-BE49-F238E27FC236}">
                <a16:creationId xmlns:a16="http://schemas.microsoft.com/office/drawing/2014/main" id="{C69C7320-FD1F-B63B-3FB7-273C701337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188" y="3143250"/>
            <a:ext cx="4970462" cy="35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a:extLst>
              <a:ext uri="{FF2B5EF4-FFF2-40B4-BE49-F238E27FC236}">
                <a16:creationId xmlns:a16="http://schemas.microsoft.com/office/drawing/2014/main" id="{D76590FA-09A3-E644-C8E5-089C8DAD0702}"/>
              </a:ext>
            </a:extLst>
          </p:cNvPr>
          <p:cNvSpPr>
            <a:spLocks noGrp="1"/>
          </p:cNvSpPr>
          <p:nvPr>
            <p:ph type="title"/>
          </p:nvPr>
        </p:nvSpPr>
        <p:spPr>
          <a:xfrm>
            <a:off x="1047750" y="214313"/>
            <a:ext cx="7239000" cy="1143000"/>
          </a:xfrm>
        </p:spPr>
        <p:txBody>
          <a:bodyPr/>
          <a:lstStyle/>
          <a:p>
            <a:pPr eaLnBrk="1" fontAlgn="auto" hangingPunct="1">
              <a:spcAft>
                <a:spcPts val="0"/>
              </a:spcAft>
              <a:defRPr/>
            </a:pPr>
            <a:r>
              <a:rPr lang="en-US" altLang="zh-CN" dirty="0">
                <a:solidFill>
                  <a:schemeClr val="tx2">
                    <a:satMod val="130000"/>
                  </a:schemeClr>
                </a:solidFill>
              </a:rPr>
              <a:t>8.2.5 </a:t>
            </a:r>
            <a:r>
              <a:rPr lang="zh-CN" altLang="en-US" dirty="0">
                <a:solidFill>
                  <a:schemeClr val="tx2">
                    <a:satMod val="130000"/>
                  </a:schemeClr>
                </a:solidFill>
              </a:rPr>
              <a:t>原型建立中的折衷</a:t>
            </a:r>
          </a:p>
        </p:txBody>
      </p:sp>
      <p:sp>
        <p:nvSpPr>
          <p:cNvPr id="36867" name="内容占位符 2">
            <a:extLst>
              <a:ext uri="{FF2B5EF4-FFF2-40B4-BE49-F238E27FC236}">
                <a16:creationId xmlns:a16="http://schemas.microsoft.com/office/drawing/2014/main" id="{33F1932F-A523-5497-FD12-4CED6F047EF9}"/>
              </a:ext>
            </a:extLst>
          </p:cNvPr>
          <p:cNvSpPr>
            <a:spLocks noGrp="1"/>
          </p:cNvSpPr>
          <p:nvPr>
            <p:ph idx="1"/>
          </p:nvPr>
        </p:nvSpPr>
        <p:spPr/>
        <p:txBody>
          <a:bodyPr>
            <a:normAutofit/>
          </a:bodyPr>
          <a:lstStyle/>
          <a:p>
            <a:pPr eaLnBrk="1" hangingPunct="1">
              <a:lnSpc>
                <a:spcPct val="90000"/>
              </a:lnSpc>
            </a:pPr>
            <a:r>
              <a:rPr lang="zh-CN" altLang="en-US" sz="2700">
                <a:solidFill>
                  <a:srgbClr val="FF0000"/>
                </a:solidFill>
              </a:rPr>
              <a:t>其他方面的折衷</a:t>
            </a:r>
            <a:r>
              <a:rPr lang="zh-CN" altLang="en-US" sz="2700"/>
              <a:t>，可能</a:t>
            </a:r>
            <a:r>
              <a:rPr lang="zh-CN" altLang="en-US" sz="2700">
                <a:solidFill>
                  <a:srgbClr val="FF0000"/>
                </a:solidFill>
              </a:rPr>
              <a:t>不明显</a:t>
            </a:r>
          </a:p>
          <a:p>
            <a:pPr lvl="1" eaLnBrk="1" hangingPunct="1">
              <a:lnSpc>
                <a:spcPct val="90000"/>
              </a:lnSpc>
            </a:pPr>
            <a:r>
              <a:rPr lang="zh-CN" altLang="en-US" sz="2400"/>
              <a:t>可能内部</a:t>
            </a:r>
            <a:r>
              <a:rPr lang="zh-CN" altLang="en-US" sz="2400">
                <a:solidFill>
                  <a:srgbClr val="FF0000"/>
                </a:solidFill>
              </a:rPr>
              <a:t>结构设计</a:t>
            </a:r>
            <a:r>
              <a:rPr lang="zh-CN" altLang="en-US" sz="2400"/>
              <a:t>不尽完善</a:t>
            </a:r>
            <a:endParaRPr lang="en-US" altLang="zh-CN" sz="2400"/>
          </a:p>
          <a:p>
            <a:pPr lvl="1" eaLnBrk="1" hangingPunct="1">
              <a:lnSpc>
                <a:spcPct val="90000"/>
              </a:lnSpc>
            </a:pPr>
            <a:r>
              <a:rPr lang="zh-CN" altLang="en-US" sz="2400"/>
              <a:t>可能包含未经优化的</a:t>
            </a:r>
            <a:r>
              <a:rPr lang="zh-CN" altLang="en-US" sz="2400">
                <a:solidFill>
                  <a:srgbClr val="FF0000"/>
                </a:solidFill>
              </a:rPr>
              <a:t>代码和构件</a:t>
            </a:r>
            <a:endParaRPr lang="en-US" altLang="zh-CN" sz="2400">
              <a:solidFill>
                <a:srgbClr val="FF0000"/>
              </a:solidFill>
            </a:endParaRPr>
          </a:p>
          <a:p>
            <a:pPr lvl="1" eaLnBrk="1" hangingPunct="1">
              <a:lnSpc>
                <a:spcPct val="90000"/>
              </a:lnSpc>
            </a:pPr>
            <a:r>
              <a:rPr lang="zh-CN" altLang="en-US" sz="2400"/>
              <a:t>可能包含不尽合理的</a:t>
            </a:r>
            <a:r>
              <a:rPr lang="zh-CN" altLang="en-US" sz="2400">
                <a:solidFill>
                  <a:srgbClr val="FF0000"/>
                </a:solidFill>
              </a:rPr>
              <a:t>功能划分</a:t>
            </a:r>
            <a:endParaRPr lang="en-US" altLang="zh-CN" sz="2400">
              <a:solidFill>
                <a:srgbClr val="FF0000"/>
              </a:solidFill>
            </a:endParaRPr>
          </a:p>
          <a:p>
            <a:pPr lvl="1" eaLnBrk="1" hangingPunct="1">
              <a:lnSpc>
                <a:spcPct val="90000"/>
              </a:lnSpc>
              <a:buFont typeface="Wingdings 3" panose="05040102010807070707" pitchFamily="18" charset="2"/>
              <a:buNone/>
            </a:pPr>
            <a:endParaRPr lang="en-US" altLang="zh-CN" sz="2400"/>
          </a:p>
          <a:p>
            <a:pPr eaLnBrk="1" hangingPunct="1">
              <a:lnSpc>
                <a:spcPct val="90000"/>
              </a:lnSpc>
            </a:pPr>
            <a:r>
              <a:rPr lang="zh-CN" altLang="en-US" sz="2700">
                <a:solidFill>
                  <a:srgbClr val="FF0000"/>
                </a:solidFill>
              </a:rPr>
              <a:t>可执行原型</a:t>
            </a:r>
            <a:r>
              <a:rPr lang="zh-CN" altLang="en-US" sz="2700"/>
              <a:t>的风险：</a:t>
            </a:r>
            <a:endParaRPr lang="en-US" altLang="zh-CN" sz="2700"/>
          </a:p>
          <a:p>
            <a:pPr lvl="1" eaLnBrk="1" hangingPunct="1">
              <a:lnSpc>
                <a:spcPct val="90000"/>
              </a:lnSpc>
            </a:pPr>
            <a:r>
              <a:rPr lang="zh-CN" altLang="en-US" sz="2400"/>
              <a:t>用户会认为是完整系统</a:t>
            </a:r>
          </a:p>
          <a:p>
            <a:pPr lvl="1" eaLnBrk="1" hangingPunct="1">
              <a:lnSpc>
                <a:spcPct val="90000"/>
              </a:lnSpc>
            </a:pPr>
            <a:r>
              <a:rPr lang="zh-CN" altLang="en-US" sz="2400"/>
              <a:t>使设计者认为已发现了用户满意的设计</a:t>
            </a:r>
            <a:endParaRPr lang="en-US" altLang="zh-CN" sz="2400"/>
          </a:p>
          <a:p>
            <a:pPr lvl="1" eaLnBrk="1" hangingPunct="1">
              <a:lnSpc>
                <a:spcPct val="90000"/>
              </a:lnSpc>
              <a:buFont typeface="Wingdings 3" panose="05040102010807070707" pitchFamily="18" charset="2"/>
              <a:buNone/>
            </a:pPr>
            <a:endParaRPr lang="zh-CN" altLang="en-US" sz="2400"/>
          </a:p>
          <a:p>
            <a:pPr eaLnBrk="1" hangingPunct="1">
              <a:lnSpc>
                <a:spcPct val="90000"/>
              </a:lnSpc>
            </a:pPr>
            <a:r>
              <a:rPr lang="zh-CN" altLang="en-US" sz="2700"/>
              <a:t>建立原型时的折衷，在后续过程中</a:t>
            </a:r>
            <a:r>
              <a:rPr lang="zh-CN" altLang="en-US" sz="2700">
                <a:solidFill>
                  <a:srgbClr val="FF0000"/>
                </a:solidFill>
              </a:rPr>
              <a:t>不能被忽视</a:t>
            </a:r>
          </a:p>
          <a:p>
            <a:pPr lvl="1" eaLnBrk="1" hangingPunct="1">
              <a:lnSpc>
                <a:spcPct val="90000"/>
              </a:lnSpc>
            </a:pPr>
            <a:r>
              <a:rPr lang="zh-CN" altLang="en-US" sz="2400"/>
              <a:t>需要有工程化的方法来管理折衷和改进</a:t>
            </a:r>
          </a:p>
          <a:p>
            <a:pPr lvl="1" eaLnBrk="1" hangingPunct="1">
              <a:lnSpc>
                <a:spcPct val="90000"/>
              </a:lnSpc>
              <a:buFont typeface="Wingdings 3" panose="05040102010807070707" pitchFamily="18" charset="2"/>
              <a:buNone/>
            </a:pPr>
            <a:endParaRPr lang="zh-CN" altLang="en-US" sz="2400"/>
          </a:p>
        </p:txBody>
      </p:sp>
      <p:sp>
        <p:nvSpPr>
          <p:cNvPr id="35843" name="灯片编号占位符 3">
            <a:extLst>
              <a:ext uri="{FF2B5EF4-FFF2-40B4-BE49-F238E27FC236}">
                <a16:creationId xmlns:a16="http://schemas.microsoft.com/office/drawing/2014/main" id="{1712EB37-9B2D-8014-D0DB-AD45EF1C245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19C58897-7FC6-437D-8C3F-BEA72D169C21}" type="slidenum">
              <a:rPr lang="en-US" altLang="zh-CN" sz="1200">
                <a:solidFill>
                  <a:srgbClr val="B5A788"/>
                </a:solidFill>
              </a:rPr>
              <a:pPr/>
              <a:t>25</a:t>
            </a:fld>
            <a:endParaRPr lang="en-US" altLang="zh-CN" sz="1200">
              <a:solidFill>
                <a:srgbClr val="B5A788"/>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293800EB-2CCD-EF87-019D-D5FA54130877}"/>
              </a:ext>
            </a:extLst>
          </p:cNvPr>
          <p:cNvSpPr>
            <a:spLocks noGrp="1" noChangeArrowheads="1"/>
          </p:cNvSpPr>
          <p:nvPr>
            <p:ph type="title"/>
          </p:nvPr>
        </p:nvSpPr>
        <p:spPr>
          <a:xfrm>
            <a:off x="1047750" y="71438"/>
            <a:ext cx="7239000" cy="1143000"/>
          </a:xfrm>
        </p:spPr>
        <p:txBody>
          <a:bodyPr/>
          <a:lstStyle/>
          <a:p>
            <a:pPr eaLnBrk="1" hangingPunct="1"/>
            <a:r>
              <a:rPr lang="en-US" altLang="zh-CN">
                <a:effectLst/>
              </a:rPr>
              <a:t>8.2.6 </a:t>
            </a:r>
            <a:r>
              <a:rPr lang="zh-CN" altLang="en-US">
                <a:effectLst/>
              </a:rPr>
              <a:t>构造：从设计到实现</a:t>
            </a:r>
          </a:p>
        </p:txBody>
      </p:sp>
      <p:sp>
        <p:nvSpPr>
          <p:cNvPr id="33795" name="Rectangle 3">
            <a:extLst>
              <a:ext uri="{FF2B5EF4-FFF2-40B4-BE49-F238E27FC236}">
                <a16:creationId xmlns:a16="http://schemas.microsoft.com/office/drawing/2014/main" id="{6C1D76AF-CE87-7B89-096C-9715F4CDA233}"/>
              </a:ext>
            </a:extLst>
          </p:cNvPr>
          <p:cNvSpPr>
            <a:spLocks noGrp="1" noChangeArrowheads="1"/>
          </p:cNvSpPr>
          <p:nvPr>
            <p:ph idx="1"/>
          </p:nvPr>
        </p:nvSpPr>
        <p:spPr>
          <a:xfrm>
            <a:off x="1000125" y="1447800"/>
            <a:ext cx="8215313" cy="5195888"/>
          </a:xfrm>
        </p:spPr>
        <p:txBody>
          <a:bodyPr>
            <a:normAutofit/>
          </a:bodyPr>
          <a:lstStyle/>
          <a:p>
            <a:pPr marL="274638" indent="-274638" eaLnBrk="1" hangingPunct="1">
              <a:lnSpc>
                <a:spcPct val="90000"/>
              </a:lnSpc>
              <a:buFont typeface="Wingdings 3" panose="05040102010807070707" pitchFamily="18" charset="2"/>
              <a:buChar char=""/>
            </a:pPr>
            <a:r>
              <a:rPr lang="zh-CN" altLang="en-US" sz="2700">
                <a:solidFill>
                  <a:srgbClr val="FF0000"/>
                </a:solidFill>
              </a:rPr>
              <a:t>原型</a:t>
            </a:r>
            <a:r>
              <a:rPr lang="zh-CN" altLang="en-US" sz="2700"/>
              <a:t>经过多次迭代满足设计目标时，才可构造最终产品</a:t>
            </a:r>
          </a:p>
          <a:p>
            <a:pPr marL="274638" indent="-274638" eaLnBrk="1" hangingPunct="1">
              <a:lnSpc>
                <a:spcPct val="90000"/>
              </a:lnSpc>
              <a:buFont typeface="Wingdings 3" panose="05040102010807070707" pitchFamily="18" charset="2"/>
              <a:buChar char=""/>
            </a:pPr>
            <a:r>
              <a:rPr lang="zh-CN" altLang="en-US" sz="2700">
                <a:solidFill>
                  <a:srgbClr val="FF0000"/>
                </a:solidFill>
              </a:rPr>
              <a:t>软件质量</a:t>
            </a:r>
            <a:r>
              <a:rPr lang="zh-CN" altLang="en-US" sz="2700"/>
              <a:t>是此阶段需要考虑的主要问题</a:t>
            </a:r>
          </a:p>
          <a:p>
            <a:pPr marL="549275" lvl="1" indent="-274638" eaLnBrk="1" hangingPunct="1">
              <a:lnSpc>
                <a:spcPct val="90000"/>
              </a:lnSpc>
              <a:buClr>
                <a:srgbClr val="84AA33"/>
              </a:buClr>
              <a:buFont typeface="Wingdings 3" panose="05040102010807070707" pitchFamily="18" charset="2"/>
              <a:buChar char=""/>
            </a:pPr>
            <a:r>
              <a:rPr lang="zh-CN" altLang="en-US" sz="2400">
                <a:solidFill>
                  <a:srgbClr val="6C6C6C"/>
                </a:solidFill>
              </a:rPr>
              <a:t>例如：可靠性、性能、健壮性、可维护性等</a:t>
            </a:r>
          </a:p>
          <a:p>
            <a:pPr marL="274638" indent="-274638" eaLnBrk="1" hangingPunct="1">
              <a:lnSpc>
                <a:spcPct val="90000"/>
              </a:lnSpc>
              <a:buFont typeface="Wingdings 3" panose="05040102010807070707" pitchFamily="18" charset="2"/>
              <a:buChar char=""/>
            </a:pPr>
            <a:r>
              <a:rPr lang="zh-CN" altLang="en-US" sz="2700"/>
              <a:t>产品实现需要有</a:t>
            </a:r>
            <a:r>
              <a:rPr lang="zh-CN" altLang="en-US" sz="2700">
                <a:solidFill>
                  <a:srgbClr val="FF0000"/>
                </a:solidFill>
              </a:rPr>
              <a:t>工程化</a:t>
            </a:r>
            <a:r>
              <a:rPr lang="zh-CN" altLang="en-US" sz="2700"/>
              <a:t>的方法和技术</a:t>
            </a:r>
            <a:endParaRPr lang="en-US" altLang="zh-CN" sz="2700"/>
          </a:p>
          <a:p>
            <a:pPr marL="274638" indent="-274638" eaLnBrk="1" hangingPunct="1">
              <a:lnSpc>
                <a:spcPct val="90000"/>
              </a:lnSpc>
              <a:buFont typeface="Wingdings 2" panose="05020102010507070707" pitchFamily="18" charset="2"/>
              <a:buNone/>
            </a:pPr>
            <a:endParaRPr lang="zh-CN" altLang="en-US" sz="2700"/>
          </a:p>
          <a:p>
            <a:pPr marL="274638" indent="-274638" eaLnBrk="1" hangingPunct="1">
              <a:lnSpc>
                <a:spcPct val="90000"/>
              </a:lnSpc>
              <a:buFont typeface="Wingdings 3" panose="05040102010807070707" pitchFamily="18" charset="2"/>
              <a:buChar char=""/>
            </a:pPr>
            <a:r>
              <a:rPr lang="zh-CN" altLang="en-US" sz="2700"/>
              <a:t>两种</a:t>
            </a:r>
            <a:r>
              <a:rPr lang="zh-CN" altLang="en-US" sz="2700">
                <a:solidFill>
                  <a:srgbClr val="FF0000"/>
                </a:solidFill>
              </a:rPr>
              <a:t>基于原型的开发方法</a:t>
            </a:r>
          </a:p>
          <a:p>
            <a:pPr marL="549275" lvl="1" indent="-274638" eaLnBrk="1" hangingPunct="1">
              <a:lnSpc>
                <a:spcPct val="90000"/>
              </a:lnSpc>
              <a:buClr>
                <a:srgbClr val="84AA33"/>
              </a:buClr>
              <a:buFont typeface="Wingdings 3" panose="05040102010807070707" pitchFamily="18" charset="2"/>
              <a:buChar char=""/>
            </a:pPr>
            <a:r>
              <a:rPr lang="zh-CN" altLang="en-US" sz="2400">
                <a:solidFill>
                  <a:srgbClr val="FF0000"/>
                </a:solidFill>
              </a:rPr>
              <a:t>丢弃式</a:t>
            </a:r>
            <a:r>
              <a:rPr lang="zh-CN" altLang="en-US" sz="2400">
                <a:solidFill>
                  <a:srgbClr val="6C6C6C"/>
                </a:solidFill>
              </a:rPr>
              <a:t>：旨在获得最终产品的</a:t>
            </a:r>
            <a:r>
              <a:rPr lang="zh-CN" altLang="en-US" sz="2400">
                <a:solidFill>
                  <a:srgbClr val="FF0000"/>
                </a:solidFill>
              </a:rPr>
              <a:t>需求</a:t>
            </a:r>
            <a:r>
              <a:rPr lang="en-US" altLang="zh-CN" sz="2400">
                <a:solidFill>
                  <a:srgbClr val="FF0000"/>
                </a:solidFill>
              </a:rPr>
              <a:t>/</a:t>
            </a:r>
            <a:r>
              <a:rPr lang="zh-CN" altLang="en-US" sz="2400">
                <a:solidFill>
                  <a:srgbClr val="FF0000"/>
                </a:solidFill>
              </a:rPr>
              <a:t>设计</a:t>
            </a:r>
            <a:r>
              <a:rPr lang="zh-CN" altLang="en-US" sz="2400">
                <a:solidFill>
                  <a:srgbClr val="6C6C6C"/>
                </a:solidFill>
              </a:rPr>
              <a:t>，原型被丢弃</a:t>
            </a:r>
          </a:p>
          <a:p>
            <a:pPr marL="549275" lvl="1" indent="-274638" eaLnBrk="1" hangingPunct="1">
              <a:lnSpc>
                <a:spcPct val="90000"/>
              </a:lnSpc>
              <a:buClr>
                <a:srgbClr val="84AA33"/>
              </a:buClr>
              <a:buFont typeface="Wingdings 3" panose="05040102010807070707" pitchFamily="18" charset="2"/>
              <a:buChar char=""/>
            </a:pPr>
            <a:r>
              <a:rPr lang="zh-CN" altLang="en-US" sz="2400">
                <a:solidFill>
                  <a:srgbClr val="FF0000"/>
                </a:solidFill>
              </a:rPr>
              <a:t>演化式</a:t>
            </a:r>
            <a:r>
              <a:rPr lang="zh-CN" altLang="en-US" sz="2400">
                <a:solidFill>
                  <a:srgbClr val="6C6C6C"/>
                </a:solidFill>
              </a:rPr>
              <a:t>：产品从很有限的版本</a:t>
            </a:r>
            <a:r>
              <a:rPr lang="zh-CN" altLang="en-US" sz="2400">
                <a:solidFill>
                  <a:srgbClr val="FF0000"/>
                </a:solidFill>
              </a:rPr>
              <a:t>逐步演化</a:t>
            </a:r>
            <a:r>
              <a:rPr lang="zh-CN" altLang="en-US" sz="2400">
                <a:solidFill>
                  <a:srgbClr val="6C6C6C"/>
                </a:solidFill>
              </a:rPr>
              <a:t>为最终释放版本</a:t>
            </a:r>
            <a:endParaRPr lang="en-US" altLang="zh-CN" sz="2400">
              <a:solidFill>
                <a:srgbClr val="6C6C6C"/>
              </a:solidFill>
            </a:endParaRPr>
          </a:p>
          <a:p>
            <a:pPr marL="549275" lvl="1" indent="-274638" eaLnBrk="1" hangingPunct="1">
              <a:lnSpc>
                <a:spcPct val="90000"/>
              </a:lnSpc>
              <a:buClr>
                <a:srgbClr val="84AA33"/>
              </a:buClr>
              <a:buFont typeface="Verdana" panose="020B0604030504040204" pitchFamily="34" charset="0"/>
              <a:buNone/>
            </a:pPr>
            <a:endParaRPr lang="zh-CN" altLang="en-US" sz="2400">
              <a:solidFill>
                <a:srgbClr val="6C6C6C"/>
              </a:solidFill>
            </a:endParaRPr>
          </a:p>
          <a:p>
            <a:pPr marL="274638" indent="-274638" eaLnBrk="1" hangingPunct="1">
              <a:lnSpc>
                <a:spcPct val="90000"/>
              </a:lnSpc>
              <a:buFont typeface="Wingdings 3" panose="05040102010807070707" pitchFamily="18" charset="2"/>
              <a:buChar char=""/>
            </a:pPr>
            <a:r>
              <a:rPr lang="zh-CN" altLang="en-US" sz="2700"/>
              <a:t>采用何种方法需要在资源和质量之间作出权衡</a:t>
            </a:r>
          </a:p>
        </p:txBody>
      </p:sp>
      <p:sp>
        <p:nvSpPr>
          <p:cNvPr id="36867" name="灯片编号占位符 3">
            <a:extLst>
              <a:ext uri="{FF2B5EF4-FFF2-40B4-BE49-F238E27FC236}">
                <a16:creationId xmlns:a16="http://schemas.microsoft.com/office/drawing/2014/main" id="{CA13682F-01C0-71B0-CCED-DC9BB65D50E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9E32E0CE-4C5B-4ADF-9BDE-AD16159DA166}" type="slidenum">
              <a:rPr lang="en-US" altLang="zh-CN" sz="1200">
                <a:solidFill>
                  <a:srgbClr val="B5A788"/>
                </a:solidFill>
              </a:rPr>
              <a:pPr/>
              <a:t>26</a:t>
            </a:fld>
            <a:endParaRPr lang="en-US" altLang="zh-CN" sz="1200">
              <a:solidFill>
                <a:srgbClr val="B5A788"/>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70B03AA6-342E-3315-81C5-46142604652E}"/>
              </a:ext>
            </a:extLst>
          </p:cNvPr>
          <p:cNvSpPr>
            <a:spLocks noGrp="1" noChangeArrowheads="1"/>
          </p:cNvSpPr>
          <p:nvPr>
            <p:ph type="title"/>
          </p:nvPr>
        </p:nvSpPr>
        <p:spPr/>
        <p:txBody>
          <a:bodyPr/>
          <a:lstStyle/>
          <a:p>
            <a:pPr eaLnBrk="1" hangingPunct="1"/>
            <a:r>
              <a:rPr lang="en-US" altLang="zh-CN" sz="3900">
                <a:effectLst/>
              </a:rPr>
              <a:t>8.3 </a:t>
            </a:r>
            <a:r>
              <a:rPr lang="zh-CN" altLang="en-US" sz="3900">
                <a:effectLst/>
              </a:rPr>
              <a:t>概念设计：从需求到初始设计</a:t>
            </a:r>
          </a:p>
        </p:txBody>
      </p:sp>
      <p:sp>
        <p:nvSpPr>
          <p:cNvPr id="41988" name="Rectangle 3">
            <a:extLst>
              <a:ext uri="{FF2B5EF4-FFF2-40B4-BE49-F238E27FC236}">
                <a16:creationId xmlns:a16="http://schemas.microsoft.com/office/drawing/2014/main" id="{4270F0E9-1DA4-251D-A036-098E46DDC849}"/>
              </a:ext>
            </a:extLst>
          </p:cNvPr>
          <p:cNvSpPr>
            <a:spLocks noGrp="1" noChangeArrowheads="1"/>
          </p:cNvSpPr>
          <p:nvPr>
            <p:ph idx="1"/>
          </p:nvPr>
        </p:nvSpPr>
        <p:spPr>
          <a:xfrm>
            <a:off x="1171575" y="1428750"/>
            <a:ext cx="7686675" cy="4846638"/>
          </a:xfrm>
        </p:spPr>
        <p:txBody>
          <a:bodyPr>
            <a:normAutofit/>
          </a:bodyPr>
          <a:lstStyle/>
          <a:p>
            <a:pPr marL="274638" indent="-274638" eaLnBrk="1" hangingPunct="1">
              <a:lnSpc>
                <a:spcPct val="80000"/>
              </a:lnSpc>
              <a:buFont typeface="Wingdings 2" panose="05020102010507070707" pitchFamily="18" charset="2"/>
              <a:buChar char=""/>
            </a:pPr>
            <a:r>
              <a:rPr lang="zh-CN" altLang="en-US"/>
              <a:t>将需求转换为一个</a:t>
            </a:r>
            <a:r>
              <a:rPr lang="zh-CN" altLang="en-US">
                <a:solidFill>
                  <a:srgbClr val="FF0000"/>
                </a:solidFill>
              </a:rPr>
              <a:t>概念模型</a:t>
            </a:r>
            <a:endParaRPr lang="en-US" altLang="zh-CN">
              <a:solidFill>
                <a:srgbClr val="FF0000"/>
              </a:solidFill>
            </a:endParaRPr>
          </a:p>
          <a:p>
            <a:pPr marL="274638" indent="-274638" eaLnBrk="1" hangingPunct="1">
              <a:lnSpc>
                <a:spcPct val="80000"/>
              </a:lnSpc>
              <a:buFont typeface="Wingdings 2" panose="05020102010507070707" pitchFamily="18" charset="2"/>
              <a:buNone/>
            </a:pPr>
            <a:endParaRPr lang="zh-CN" altLang="en-US"/>
          </a:p>
          <a:p>
            <a:pPr marL="274638" indent="-274638" eaLnBrk="1" hangingPunct="1">
              <a:lnSpc>
                <a:spcPct val="80000"/>
              </a:lnSpc>
              <a:buFont typeface="Wingdings 2" panose="05020102010507070707" pitchFamily="18" charset="2"/>
              <a:buChar char=""/>
            </a:pPr>
            <a:r>
              <a:rPr lang="zh-CN" altLang="en-US"/>
              <a:t>概念模型的定义</a:t>
            </a:r>
          </a:p>
          <a:p>
            <a:pPr marL="520700" lvl="1" eaLnBrk="1" hangingPunct="1">
              <a:lnSpc>
                <a:spcPct val="80000"/>
              </a:lnSpc>
              <a:buClr>
                <a:srgbClr val="84AA33"/>
              </a:buClr>
              <a:buFont typeface="Wingdings 2" panose="05020102010507070707" pitchFamily="18" charset="2"/>
              <a:buChar char=""/>
            </a:pPr>
            <a:r>
              <a:rPr lang="zh-CN" altLang="en-US"/>
              <a:t>既可表示</a:t>
            </a:r>
            <a:r>
              <a:rPr lang="zh-CN" altLang="en-US">
                <a:solidFill>
                  <a:srgbClr val="FF0000"/>
                </a:solidFill>
              </a:rPr>
              <a:t>用户对系统的理解</a:t>
            </a:r>
            <a:r>
              <a:rPr lang="zh-CN" altLang="en-US"/>
              <a:t>，也可是</a:t>
            </a:r>
            <a:r>
              <a:rPr lang="zh-CN" altLang="en-US">
                <a:solidFill>
                  <a:srgbClr val="FF0000"/>
                </a:solidFill>
              </a:rPr>
              <a:t>设计者对系统的设计</a:t>
            </a:r>
            <a:endParaRPr lang="en-US" altLang="zh-CN">
              <a:solidFill>
                <a:srgbClr val="FF0000"/>
              </a:solidFill>
            </a:endParaRPr>
          </a:p>
          <a:p>
            <a:pPr marL="520700" lvl="1" eaLnBrk="1" hangingPunct="1">
              <a:lnSpc>
                <a:spcPct val="80000"/>
              </a:lnSpc>
              <a:buClr>
                <a:srgbClr val="84AA33"/>
              </a:buClr>
              <a:buFont typeface="Wingdings 2" panose="05020102010507070707" pitchFamily="18" charset="2"/>
              <a:buChar char=""/>
            </a:pPr>
            <a:endParaRPr lang="en-US" altLang="zh-CN"/>
          </a:p>
          <a:p>
            <a:pPr marL="520700" lvl="1" eaLnBrk="1" hangingPunct="1">
              <a:lnSpc>
                <a:spcPct val="80000"/>
              </a:lnSpc>
              <a:buClr>
                <a:srgbClr val="84AA33"/>
              </a:buClr>
              <a:buFont typeface="Wingdings 2" panose="05020102010507070707" pitchFamily="18" charset="2"/>
              <a:buChar char=""/>
            </a:pPr>
            <a:r>
              <a:rPr lang="zh-CN" altLang="en-US"/>
              <a:t>即从</a:t>
            </a:r>
            <a:r>
              <a:rPr lang="zh-CN" altLang="en-US">
                <a:solidFill>
                  <a:srgbClr val="FF0000"/>
                </a:solidFill>
              </a:rPr>
              <a:t>用户的角度</a:t>
            </a:r>
            <a:r>
              <a:rPr lang="zh-CN" altLang="en-US"/>
              <a:t>，采用他们的概念</a:t>
            </a:r>
            <a:r>
              <a:rPr lang="zh-CN" altLang="en-US">
                <a:solidFill>
                  <a:srgbClr val="FF0000"/>
                </a:solidFill>
              </a:rPr>
              <a:t>描述系统</a:t>
            </a:r>
            <a:r>
              <a:rPr lang="en-US" altLang="zh-CN">
                <a:solidFill>
                  <a:srgbClr val="FF0000"/>
                </a:solidFill>
              </a:rPr>
              <a:t>/</a:t>
            </a:r>
            <a:r>
              <a:rPr lang="zh-CN" altLang="en-US">
                <a:solidFill>
                  <a:srgbClr val="FF0000"/>
                </a:solidFill>
              </a:rPr>
              <a:t>界面的设计</a:t>
            </a:r>
            <a:endParaRPr lang="en-US" altLang="zh-CN">
              <a:solidFill>
                <a:srgbClr val="FF0000"/>
              </a:solidFill>
            </a:endParaRPr>
          </a:p>
          <a:p>
            <a:pPr marL="520700" lvl="1" eaLnBrk="1" hangingPunct="1">
              <a:lnSpc>
                <a:spcPct val="80000"/>
              </a:lnSpc>
              <a:buClr>
                <a:srgbClr val="84AA33"/>
              </a:buClr>
              <a:buFont typeface="Wingdings 2" panose="05020102010507070707" pitchFamily="18" charset="2"/>
              <a:buChar char=""/>
            </a:pPr>
            <a:r>
              <a:rPr lang="zh-CN" altLang="en-US"/>
              <a:t>旨在在用户和设计者之间建立交流的可能性</a:t>
            </a:r>
            <a:endParaRPr lang="en-US" altLang="zh-CN"/>
          </a:p>
          <a:p>
            <a:pPr marL="758825" lvl="2" eaLnBrk="1" hangingPunct="1">
              <a:lnSpc>
                <a:spcPct val="80000"/>
              </a:lnSpc>
              <a:buClr>
                <a:srgbClr val="84AA33"/>
              </a:buClr>
              <a:buFont typeface="Wingdings 2" panose="05020102010507070707" pitchFamily="18" charset="2"/>
              <a:buNone/>
            </a:pPr>
            <a:endParaRPr lang="zh-CN" altLang="en-US"/>
          </a:p>
          <a:p>
            <a:pPr marL="274638" indent="-274638" eaLnBrk="1" hangingPunct="1">
              <a:lnSpc>
                <a:spcPct val="80000"/>
              </a:lnSpc>
              <a:buFont typeface="Wingdings 2" panose="05020102010507070707" pitchFamily="18" charset="2"/>
              <a:buChar char=""/>
            </a:pPr>
            <a:r>
              <a:rPr lang="zh-CN" altLang="en-US"/>
              <a:t>概念模型描述</a:t>
            </a:r>
            <a:r>
              <a:rPr lang="en-US" altLang="zh-CN">
                <a:solidFill>
                  <a:srgbClr val="FF0000"/>
                </a:solidFill>
              </a:rPr>
              <a:t>what</a:t>
            </a:r>
            <a:r>
              <a:rPr lang="zh-CN" altLang="en-US"/>
              <a:t>，而</a:t>
            </a:r>
            <a:r>
              <a:rPr lang="zh-CN" altLang="en-US">
                <a:solidFill>
                  <a:srgbClr val="FF0000"/>
                </a:solidFill>
              </a:rPr>
              <a:t>非机制</a:t>
            </a:r>
            <a:r>
              <a:rPr lang="en-US" altLang="zh-CN">
                <a:solidFill>
                  <a:srgbClr val="FF0000"/>
                </a:solidFill>
              </a:rPr>
              <a:t>how</a:t>
            </a:r>
            <a:endParaRPr lang="zh-CN" altLang="en-US">
              <a:solidFill>
                <a:srgbClr val="FF0000"/>
              </a:solidFill>
            </a:endParaRPr>
          </a:p>
        </p:txBody>
      </p:sp>
      <p:sp>
        <p:nvSpPr>
          <p:cNvPr id="37891" name="灯片编号占位符 3">
            <a:extLst>
              <a:ext uri="{FF2B5EF4-FFF2-40B4-BE49-F238E27FC236}">
                <a16:creationId xmlns:a16="http://schemas.microsoft.com/office/drawing/2014/main" id="{BC4649F8-38BF-79EF-1878-5CECEBFAAAC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07E75633-134C-4CE3-B051-E48C2779A908}" type="slidenum">
              <a:rPr lang="en-US" altLang="zh-CN" sz="1200">
                <a:solidFill>
                  <a:srgbClr val="B5A788"/>
                </a:solidFill>
              </a:rPr>
              <a:pPr/>
              <a:t>27</a:t>
            </a:fld>
            <a:endParaRPr lang="en-US" altLang="zh-CN" sz="1200">
              <a:solidFill>
                <a:srgbClr val="B5A788"/>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7650AAE3-737A-5397-3740-D824AC3E7A85}"/>
              </a:ext>
            </a:extLst>
          </p:cNvPr>
          <p:cNvSpPr>
            <a:spLocks noGrp="1" noChangeArrowheads="1"/>
          </p:cNvSpPr>
          <p:nvPr>
            <p:ph type="title"/>
          </p:nvPr>
        </p:nvSpPr>
        <p:spPr/>
        <p:txBody>
          <a:bodyPr/>
          <a:lstStyle/>
          <a:p>
            <a:pPr eaLnBrk="1" hangingPunct="1"/>
            <a:r>
              <a:rPr lang="en-US" altLang="zh-CN" sz="3900">
                <a:effectLst/>
              </a:rPr>
              <a:t>8.3 </a:t>
            </a:r>
            <a:r>
              <a:rPr lang="zh-CN" altLang="en-US" sz="3900">
                <a:effectLst/>
              </a:rPr>
              <a:t>概念设计：从需求到初始设计</a:t>
            </a:r>
          </a:p>
        </p:txBody>
      </p:sp>
      <p:sp>
        <p:nvSpPr>
          <p:cNvPr id="39939" name="Rectangle 3">
            <a:extLst>
              <a:ext uri="{FF2B5EF4-FFF2-40B4-BE49-F238E27FC236}">
                <a16:creationId xmlns:a16="http://schemas.microsoft.com/office/drawing/2014/main" id="{2346907A-8D34-31A3-0477-150BEA49C8BF}"/>
              </a:ext>
            </a:extLst>
          </p:cNvPr>
          <p:cNvSpPr>
            <a:spLocks noGrp="1" noChangeArrowheads="1"/>
          </p:cNvSpPr>
          <p:nvPr>
            <p:ph idx="1"/>
          </p:nvPr>
        </p:nvSpPr>
        <p:spPr/>
        <p:txBody>
          <a:bodyPr>
            <a:normAutofit/>
          </a:bodyPr>
          <a:lstStyle/>
          <a:p>
            <a:pPr eaLnBrk="1" hangingPunct="1">
              <a:lnSpc>
                <a:spcPct val="80000"/>
              </a:lnSpc>
            </a:pPr>
            <a:r>
              <a:rPr lang="zh-CN" altLang="en-US" sz="2700"/>
              <a:t>概念设计的输入为需求集合，输出为概念模型</a:t>
            </a:r>
          </a:p>
          <a:p>
            <a:pPr lvl="1" eaLnBrk="1" hangingPunct="1">
              <a:lnSpc>
                <a:spcPct val="80000"/>
              </a:lnSpc>
            </a:pPr>
            <a:r>
              <a:rPr lang="zh-CN" altLang="en-US" sz="2400"/>
              <a:t>不存在一个良定义的方法能将需求转换为“</a:t>
            </a:r>
            <a:r>
              <a:rPr lang="en-US" altLang="zh-CN" sz="2400"/>
              <a:t>the best”</a:t>
            </a:r>
            <a:r>
              <a:rPr lang="zh-CN" altLang="en-US" sz="2400"/>
              <a:t>或“</a:t>
            </a:r>
            <a:r>
              <a:rPr lang="en-US" altLang="zh-CN" sz="2400"/>
              <a:t>good enough”</a:t>
            </a:r>
            <a:r>
              <a:rPr lang="zh-CN" altLang="en-US" sz="2400"/>
              <a:t>的概念模型</a:t>
            </a:r>
          </a:p>
          <a:p>
            <a:pPr lvl="1" eaLnBrk="1" hangingPunct="1">
              <a:lnSpc>
                <a:spcPct val="80000"/>
              </a:lnSpc>
            </a:pPr>
            <a:r>
              <a:rPr lang="zh-CN" altLang="en-US" sz="2400">
                <a:solidFill>
                  <a:srgbClr val="FF0000"/>
                </a:solidFill>
              </a:rPr>
              <a:t>可行的方法</a:t>
            </a:r>
            <a:r>
              <a:rPr lang="zh-CN" altLang="en-US" sz="2400"/>
              <a:t>：研究收集的数据，建立原型，反复迭代</a:t>
            </a:r>
            <a:endParaRPr lang="en-US" altLang="zh-CN" sz="2400"/>
          </a:p>
          <a:p>
            <a:pPr lvl="1" eaLnBrk="1" hangingPunct="1">
              <a:lnSpc>
                <a:spcPct val="80000"/>
              </a:lnSpc>
              <a:buFont typeface="Verdana" panose="020B0604030504040204" pitchFamily="34" charset="0"/>
              <a:buNone/>
            </a:pPr>
            <a:endParaRPr lang="zh-CN" altLang="en-US" sz="2400"/>
          </a:p>
          <a:p>
            <a:pPr eaLnBrk="1" hangingPunct="1">
              <a:lnSpc>
                <a:spcPct val="80000"/>
              </a:lnSpc>
            </a:pPr>
            <a:r>
              <a:rPr lang="zh-CN" altLang="en-US" sz="2700"/>
              <a:t>以下是一些指导性策略</a:t>
            </a:r>
          </a:p>
          <a:p>
            <a:pPr lvl="1" eaLnBrk="1" hangingPunct="1">
              <a:lnSpc>
                <a:spcPct val="80000"/>
              </a:lnSpc>
            </a:pPr>
            <a:r>
              <a:rPr lang="zh-CN" altLang="en-US" sz="2400"/>
              <a:t>除需求外，需考虑</a:t>
            </a:r>
            <a:r>
              <a:rPr lang="zh-CN" altLang="en-US" sz="2400">
                <a:solidFill>
                  <a:srgbClr val="FF0000"/>
                </a:solidFill>
              </a:rPr>
              <a:t>与使用上下文相关的数据</a:t>
            </a:r>
          </a:p>
          <a:p>
            <a:pPr lvl="1" eaLnBrk="1" hangingPunct="1">
              <a:lnSpc>
                <a:spcPct val="80000"/>
              </a:lnSpc>
            </a:pPr>
            <a:r>
              <a:rPr lang="zh-CN" altLang="en-US" sz="2400"/>
              <a:t>与其他参与者</a:t>
            </a:r>
            <a:r>
              <a:rPr lang="zh-CN" altLang="en-US" sz="2400">
                <a:solidFill>
                  <a:srgbClr val="FF0000"/>
                </a:solidFill>
              </a:rPr>
              <a:t>讨论</a:t>
            </a:r>
            <a:r>
              <a:rPr lang="zh-CN" altLang="en-US" sz="2400"/>
              <a:t>设计思想和概念</a:t>
            </a:r>
          </a:p>
          <a:p>
            <a:pPr lvl="1" eaLnBrk="1" hangingPunct="1">
              <a:lnSpc>
                <a:spcPct val="80000"/>
              </a:lnSpc>
            </a:pPr>
            <a:r>
              <a:rPr lang="zh-CN" altLang="en-US" sz="2400"/>
              <a:t>使用</a:t>
            </a:r>
            <a:r>
              <a:rPr lang="zh-CN" altLang="en-US" sz="2400">
                <a:solidFill>
                  <a:srgbClr val="FF0000"/>
                </a:solidFill>
              </a:rPr>
              <a:t>低保真原型</a:t>
            </a:r>
            <a:r>
              <a:rPr lang="zh-CN" altLang="en-US" sz="2400"/>
              <a:t>快速获得参与者的反馈</a:t>
            </a:r>
          </a:p>
          <a:p>
            <a:pPr lvl="1" eaLnBrk="1" hangingPunct="1">
              <a:lnSpc>
                <a:spcPct val="80000"/>
              </a:lnSpc>
            </a:pPr>
            <a:r>
              <a:rPr lang="zh-CN" altLang="en-US" sz="2400"/>
              <a:t>反复进行</a:t>
            </a:r>
            <a:r>
              <a:rPr lang="zh-CN" altLang="en-US" sz="2400">
                <a:solidFill>
                  <a:srgbClr val="FF0000"/>
                </a:solidFill>
              </a:rPr>
              <a:t>迭代</a:t>
            </a:r>
          </a:p>
          <a:p>
            <a:pPr lvl="1" eaLnBrk="1" hangingPunct="1">
              <a:lnSpc>
                <a:spcPct val="80000"/>
              </a:lnSpc>
            </a:pPr>
            <a:r>
              <a:rPr lang="zh-CN" altLang="en-US" sz="2400"/>
              <a:t>采用</a:t>
            </a:r>
            <a:r>
              <a:rPr lang="zh-CN" altLang="en-US" sz="2400">
                <a:solidFill>
                  <a:srgbClr val="FF0000"/>
                </a:solidFill>
              </a:rPr>
              <a:t>情节</a:t>
            </a:r>
            <a:r>
              <a:rPr lang="zh-CN" altLang="en-US" sz="2400"/>
              <a:t>和</a:t>
            </a:r>
            <a:r>
              <a:rPr lang="zh-CN" altLang="en-US" sz="2400">
                <a:solidFill>
                  <a:srgbClr val="FF0000"/>
                </a:solidFill>
              </a:rPr>
              <a:t>原型</a:t>
            </a:r>
            <a:r>
              <a:rPr lang="zh-CN" altLang="en-US" sz="2400"/>
              <a:t>技术考虑和</a:t>
            </a:r>
            <a:r>
              <a:rPr lang="zh-CN" altLang="en-US" sz="2400">
                <a:solidFill>
                  <a:srgbClr val="FF0000"/>
                </a:solidFill>
              </a:rPr>
              <a:t>评估不同的设计方案</a:t>
            </a:r>
          </a:p>
        </p:txBody>
      </p:sp>
      <p:sp>
        <p:nvSpPr>
          <p:cNvPr id="38915" name="灯片编号占位符 3">
            <a:extLst>
              <a:ext uri="{FF2B5EF4-FFF2-40B4-BE49-F238E27FC236}">
                <a16:creationId xmlns:a16="http://schemas.microsoft.com/office/drawing/2014/main" id="{51DEB251-19D6-AA10-FCE1-4E312111700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7F8C93AA-2D58-440B-97AC-AEFD148D1AE8}" type="slidenum">
              <a:rPr lang="en-US" altLang="zh-CN" sz="1200">
                <a:solidFill>
                  <a:srgbClr val="B5A788"/>
                </a:solidFill>
              </a:rPr>
              <a:pPr/>
              <a:t>28</a:t>
            </a:fld>
            <a:endParaRPr lang="en-US" altLang="zh-CN" sz="1200">
              <a:solidFill>
                <a:srgbClr val="B5A788"/>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8F48CBBE-D0F2-E65E-425D-DB735032E369}"/>
              </a:ext>
            </a:extLst>
          </p:cNvPr>
          <p:cNvSpPr>
            <a:spLocks noGrp="1" noChangeArrowheads="1"/>
          </p:cNvSpPr>
          <p:nvPr>
            <p:ph type="title"/>
          </p:nvPr>
        </p:nvSpPr>
        <p:spPr>
          <a:xfrm>
            <a:off x="1047750" y="142875"/>
            <a:ext cx="7239000" cy="1143000"/>
          </a:xfrm>
        </p:spPr>
        <p:txBody>
          <a:bodyPr/>
          <a:lstStyle/>
          <a:p>
            <a:pPr eaLnBrk="1" hangingPunct="1"/>
            <a:r>
              <a:rPr lang="en-US" altLang="zh-CN" sz="3900">
                <a:effectLst/>
              </a:rPr>
              <a:t>8.3.1 </a:t>
            </a:r>
            <a:r>
              <a:rPr lang="zh-CN" altLang="en-US" sz="3900">
                <a:effectLst/>
              </a:rPr>
              <a:t>开发概念模型的三个方面</a:t>
            </a:r>
          </a:p>
        </p:txBody>
      </p:sp>
      <p:sp>
        <p:nvSpPr>
          <p:cNvPr id="40963" name="Rectangle 3">
            <a:extLst>
              <a:ext uri="{FF2B5EF4-FFF2-40B4-BE49-F238E27FC236}">
                <a16:creationId xmlns:a16="http://schemas.microsoft.com/office/drawing/2014/main" id="{FE77D59E-341A-48CC-A4F5-B77F47EBC273}"/>
              </a:ext>
            </a:extLst>
          </p:cNvPr>
          <p:cNvSpPr>
            <a:spLocks noGrp="1" noChangeArrowheads="1"/>
          </p:cNvSpPr>
          <p:nvPr>
            <p:ph idx="1"/>
          </p:nvPr>
        </p:nvSpPr>
        <p:spPr>
          <a:xfrm>
            <a:off x="1071563" y="1500188"/>
            <a:ext cx="7543800" cy="5000625"/>
          </a:xfrm>
        </p:spPr>
        <p:txBody>
          <a:bodyPr>
            <a:normAutofit/>
          </a:bodyPr>
          <a:lstStyle/>
          <a:p>
            <a:pPr eaLnBrk="1" hangingPunct="1">
              <a:lnSpc>
                <a:spcPct val="90000"/>
              </a:lnSpc>
            </a:pPr>
            <a:r>
              <a:rPr lang="zh-CN" altLang="en-US" sz="2700"/>
              <a:t>在第二章，讨论了概念建模的三个方面</a:t>
            </a:r>
          </a:p>
          <a:p>
            <a:pPr lvl="1" eaLnBrk="1" hangingPunct="1">
              <a:lnSpc>
                <a:spcPct val="90000"/>
              </a:lnSpc>
            </a:pPr>
            <a:r>
              <a:rPr lang="zh-CN" altLang="en-US" sz="2400">
                <a:solidFill>
                  <a:srgbClr val="FF0000"/>
                </a:solidFill>
              </a:rPr>
              <a:t>交互方式</a:t>
            </a:r>
            <a:r>
              <a:rPr lang="zh-CN" altLang="en-US" sz="2400"/>
              <a:t>对用户的活动提供支持</a:t>
            </a:r>
          </a:p>
          <a:p>
            <a:pPr lvl="1" eaLnBrk="1" hangingPunct="1">
              <a:lnSpc>
                <a:spcPct val="90000"/>
              </a:lnSpc>
            </a:pPr>
            <a:r>
              <a:rPr lang="zh-CN" altLang="en-US" sz="2400">
                <a:solidFill>
                  <a:srgbClr val="FF0000"/>
                </a:solidFill>
              </a:rPr>
              <a:t>界面隐喻</a:t>
            </a:r>
            <a:r>
              <a:rPr lang="zh-CN" altLang="en-US" sz="2400"/>
              <a:t>使用户易于理解产品的使用</a:t>
            </a:r>
          </a:p>
          <a:p>
            <a:pPr lvl="1" eaLnBrk="1" hangingPunct="1">
              <a:lnSpc>
                <a:spcPct val="90000"/>
              </a:lnSpc>
            </a:pPr>
            <a:r>
              <a:rPr lang="zh-CN" altLang="en-US" sz="2400">
                <a:solidFill>
                  <a:srgbClr val="FF0000"/>
                </a:solidFill>
              </a:rPr>
              <a:t>交互范型</a:t>
            </a:r>
            <a:r>
              <a:rPr lang="zh-CN" altLang="en-US" sz="2400"/>
              <a:t>为具体化概念模型提供了指导</a:t>
            </a:r>
            <a:endParaRPr lang="en-US" altLang="zh-CN" sz="2400"/>
          </a:p>
          <a:p>
            <a:pPr lvl="1" eaLnBrk="1" hangingPunct="1">
              <a:lnSpc>
                <a:spcPct val="90000"/>
              </a:lnSpc>
              <a:buFont typeface="Verdana" panose="020B0604030504040204" pitchFamily="34" charset="0"/>
              <a:buNone/>
            </a:pPr>
            <a:endParaRPr lang="zh-CN" altLang="en-US" sz="2400"/>
          </a:p>
          <a:p>
            <a:pPr eaLnBrk="1" hangingPunct="1">
              <a:lnSpc>
                <a:spcPct val="90000"/>
              </a:lnSpc>
            </a:pPr>
            <a:r>
              <a:rPr lang="zh-CN" altLang="en-US" sz="2700"/>
              <a:t>选择何种交互方式</a:t>
            </a:r>
          </a:p>
          <a:p>
            <a:pPr lvl="1" eaLnBrk="1" hangingPunct="1">
              <a:lnSpc>
                <a:spcPct val="90000"/>
              </a:lnSpc>
            </a:pPr>
            <a:r>
              <a:rPr lang="zh-CN" altLang="en-US" sz="2400"/>
              <a:t>交互方式：</a:t>
            </a:r>
            <a:r>
              <a:rPr lang="zh-CN" altLang="en-US" sz="2400">
                <a:solidFill>
                  <a:srgbClr val="FF0000"/>
                </a:solidFill>
              </a:rPr>
              <a:t>用户与系统交互时如何触发系统的动作</a:t>
            </a:r>
          </a:p>
          <a:p>
            <a:pPr lvl="1" eaLnBrk="1" hangingPunct="1">
              <a:lnSpc>
                <a:spcPct val="90000"/>
              </a:lnSpc>
            </a:pPr>
            <a:r>
              <a:rPr lang="zh-CN" altLang="en-US" sz="2400"/>
              <a:t>取决于</a:t>
            </a:r>
            <a:r>
              <a:rPr lang="zh-CN" altLang="en-US" sz="2400">
                <a:solidFill>
                  <a:srgbClr val="FF0000"/>
                </a:solidFill>
              </a:rPr>
              <a:t>用户的活动</a:t>
            </a:r>
            <a:r>
              <a:rPr lang="zh-CN" altLang="en-US" sz="2400"/>
              <a:t>，即</a:t>
            </a:r>
            <a:r>
              <a:rPr lang="zh-CN" altLang="en-US" sz="2400">
                <a:solidFill>
                  <a:srgbClr val="FF0000"/>
                </a:solidFill>
              </a:rPr>
              <a:t>如何使用产品</a:t>
            </a:r>
            <a:r>
              <a:rPr lang="zh-CN" altLang="en-US" sz="2400"/>
              <a:t>来完成任务（建立需求的过程）</a:t>
            </a:r>
            <a:endParaRPr lang="en-US" altLang="zh-CN" sz="2400"/>
          </a:p>
          <a:p>
            <a:pPr lvl="1" eaLnBrk="1" hangingPunct="1">
              <a:lnSpc>
                <a:spcPct val="90000"/>
              </a:lnSpc>
            </a:pPr>
            <a:r>
              <a:rPr lang="zh-CN" altLang="en-US" sz="2400"/>
              <a:t>交互方式类型：</a:t>
            </a:r>
          </a:p>
          <a:p>
            <a:pPr marL="887413" lvl="2" eaLnBrk="1" hangingPunct="1">
              <a:lnSpc>
                <a:spcPct val="90000"/>
              </a:lnSpc>
            </a:pPr>
            <a:r>
              <a:rPr lang="zh-CN" altLang="en-US" sz="2000">
                <a:solidFill>
                  <a:srgbClr val="FF0000"/>
                </a:solidFill>
              </a:rPr>
              <a:t>基于活动的</a:t>
            </a:r>
            <a:r>
              <a:rPr lang="zh-CN" altLang="en-US" sz="2000"/>
              <a:t>模式：指令、会话、操作与导航、探索与浏览</a:t>
            </a:r>
          </a:p>
          <a:p>
            <a:pPr marL="887413" lvl="2" eaLnBrk="1" hangingPunct="1">
              <a:lnSpc>
                <a:spcPct val="90000"/>
              </a:lnSpc>
            </a:pPr>
            <a:r>
              <a:rPr lang="zh-CN" altLang="en-US" sz="2000">
                <a:solidFill>
                  <a:srgbClr val="FF0000"/>
                </a:solidFill>
              </a:rPr>
              <a:t>基于对象的</a:t>
            </a:r>
            <a:r>
              <a:rPr lang="zh-CN" altLang="en-US" sz="2000"/>
              <a:t>模式</a:t>
            </a:r>
          </a:p>
          <a:p>
            <a:pPr marL="887413" lvl="2" eaLnBrk="1" hangingPunct="1">
              <a:lnSpc>
                <a:spcPct val="90000"/>
              </a:lnSpc>
            </a:pPr>
            <a:endParaRPr lang="en-US" altLang="zh-CN" sz="2000"/>
          </a:p>
        </p:txBody>
      </p:sp>
      <p:sp>
        <p:nvSpPr>
          <p:cNvPr id="39939" name="灯片编号占位符 3">
            <a:extLst>
              <a:ext uri="{FF2B5EF4-FFF2-40B4-BE49-F238E27FC236}">
                <a16:creationId xmlns:a16="http://schemas.microsoft.com/office/drawing/2014/main" id="{8FC1A9C4-E86B-432D-39FE-DD80EAAE22D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957460D3-78B4-469F-BEC0-8A6B61736C47}" type="slidenum">
              <a:rPr lang="en-US" altLang="zh-CN" sz="1200">
                <a:solidFill>
                  <a:srgbClr val="B5A788"/>
                </a:solidFill>
              </a:rPr>
              <a:pPr/>
              <a:t>29</a:t>
            </a:fld>
            <a:endParaRPr lang="en-US" altLang="zh-CN" sz="1200">
              <a:solidFill>
                <a:srgbClr val="B5A788"/>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216C3C46-F7CF-EAFE-D007-21507328AA55}"/>
              </a:ext>
            </a:extLst>
          </p:cNvPr>
          <p:cNvSpPr>
            <a:spLocks noGrp="1" noChangeArrowheads="1"/>
          </p:cNvSpPr>
          <p:nvPr>
            <p:ph type="title"/>
          </p:nvPr>
        </p:nvSpPr>
        <p:spPr>
          <a:xfrm>
            <a:off x="457200" y="214313"/>
            <a:ext cx="7239000" cy="1143000"/>
          </a:xfrm>
        </p:spPr>
        <p:txBody>
          <a:bodyPr/>
          <a:lstStyle/>
          <a:p>
            <a:pPr eaLnBrk="1" fontAlgn="auto" hangingPunct="1">
              <a:spcAft>
                <a:spcPts val="0"/>
              </a:spcAft>
              <a:defRPr/>
            </a:pPr>
            <a:r>
              <a:rPr lang="en-US" altLang="zh-CN" dirty="0">
                <a:solidFill>
                  <a:schemeClr val="tx2">
                    <a:satMod val="130000"/>
                  </a:schemeClr>
                </a:solidFill>
              </a:rPr>
              <a:t>8.1 </a:t>
            </a:r>
            <a:r>
              <a:rPr lang="zh-CN" altLang="en-US" dirty="0">
                <a:solidFill>
                  <a:schemeClr val="tx2">
                    <a:satMod val="130000"/>
                  </a:schemeClr>
                </a:solidFill>
              </a:rPr>
              <a:t>引言</a:t>
            </a:r>
          </a:p>
        </p:txBody>
      </p:sp>
      <p:sp>
        <p:nvSpPr>
          <p:cNvPr id="14339" name="Rectangle 3">
            <a:extLst>
              <a:ext uri="{FF2B5EF4-FFF2-40B4-BE49-F238E27FC236}">
                <a16:creationId xmlns:a16="http://schemas.microsoft.com/office/drawing/2014/main" id="{E65339BC-59EE-17B6-0465-DECE938DDCE5}"/>
              </a:ext>
            </a:extLst>
          </p:cNvPr>
          <p:cNvSpPr>
            <a:spLocks noGrp="1" noChangeArrowheads="1"/>
          </p:cNvSpPr>
          <p:nvPr>
            <p:ph idx="1"/>
          </p:nvPr>
        </p:nvSpPr>
        <p:spPr>
          <a:xfrm>
            <a:off x="1422400" y="1357313"/>
            <a:ext cx="7519988" cy="5357812"/>
          </a:xfrm>
        </p:spPr>
        <p:txBody>
          <a:bodyPr>
            <a:normAutofit/>
          </a:bodyPr>
          <a:lstStyle/>
          <a:p>
            <a:pPr eaLnBrk="1" hangingPunct="1">
              <a:lnSpc>
                <a:spcPct val="80000"/>
              </a:lnSpc>
              <a:buFont typeface="Wingdings 2" panose="05020102010507070707" pitchFamily="18" charset="2"/>
              <a:buChar char=""/>
            </a:pPr>
            <a:r>
              <a:rPr lang="zh-CN" altLang="en-US" sz="2400"/>
              <a:t>需求活动的后续活动：设计和构造原型</a:t>
            </a:r>
            <a:r>
              <a:rPr lang="en-US" altLang="zh-CN" sz="2400"/>
              <a:t>(Prototyping)</a:t>
            </a:r>
            <a:endParaRPr lang="zh-CN" altLang="en-US" sz="2400"/>
          </a:p>
          <a:p>
            <a:pPr eaLnBrk="1" hangingPunct="1">
              <a:lnSpc>
                <a:spcPct val="80000"/>
              </a:lnSpc>
              <a:buFont typeface="Wingdings 2" panose="05020102010507070707" pitchFamily="18" charset="2"/>
              <a:buChar char=""/>
            </a:pPr>
            <a:r>
              <a:rPr lang="zh-CN" altLang="en-US" sz="2400"/>
              <a:t>设计活动</a:t>
            </a:r>
          </a:p>
          <a:p>
            <a:pPr lvl="1" eaLnBrk="1" hangingPunct="1">
              <a:lnSpc>
                <a:spcPct val="80000"/>
              </a:lnSpc>
              <a:buFont typeface="Wingdings 2" panose="05020102010507070707" pitchFamily="18" charset="2"/>
              <a:buChar char=""/>
            </a:pPr>
            <a:r>
              <a:rPr lang="zh-CN" altLang="en-US" sz="2000">
                <a:solidFill>
                  <a:srgbClr val="FF0000"/>
                </a:solidFill>
              </a:rPr>
              <a:t>概念设计</a:t>
            </a:r>
            <a:r>
              <a:rPr lang="zh-CN" altLang="en-US" sz="2000"/>
              <a:t>：概念建模，描述用户如何使用产品（界面呈现内容、任务流程、交互方式、交互范型及隐喻等）</a:t>
            </a:r>
          </a:p>
          <a:p>
            <a:pPr lvl="1" eaLnBrk="1" hangingPunct="1">
              <a:lnSpc>
                <a:spcPct val="80000"/>
              </a:lnSpc>
              <a:buFont typeface="Wingdings 2" panose="05020102010507070707" pitchFamily="18" charset="2"/>
              <a:buChar char=""/>
            </a:pPr>
            <a:r>
              <a:rPr lang="zh-CN" altLang="en-US" sz="2000">
                <a:solidFill>
                  <a:srgbClr val="FF0000"/>
                </a:solidFill>
              </a:rPr>
              <a:t>物理设计</a:t>
            </a:r>
            <a:r>
              <a:rPr lang="zh-CN" altLang="en-US" sz="2000"/>
              <a:t>：界面的细节设计，如布局、结构、交互技术</a:t>
            </a:r>
          </a:p>
          <a:p>
            <a:pPr eaLnBrk="1" hangingPunct="1">
              <a:lnSpc>
                <a:spcPct val="80000"/>
              </a:lnSpc>
              <a:buFont typeface="Wingdings 2" panose="05020102010507070707" pitchFamily="18" charset="2"/>
              <a:buChar char=""/>
            </a:pPr>
            <a:r>
              <a:rPr lang="zh-CN" altLang="en-US" sz="2400"/>
              <a:t>设计思想的物理体现：</a:t>
            </a:r>
            <a:r>
              <a:rPr lang="zh-CN" altLang="en-US" sz="2400">
                <a:solidFill>
                  <a:srgbClr val="FF0000"/>
                </a:solidFill>
              </a:rPr>
              <a:t>原型</a:t>
            </a:r>
            <a:endParaRPr lang="en-US" altLang="zh-CN" sz="2400">
              <a:solidFill>
                <a:srgbClr val="FF0000"/>
              </a:solidFill>
            </a:endParaRPr>
          </a:p>
          <a:p>
            <a:pPr lvl="1" eaLnBrk="1" hangingPunct="1">
              <a:lnSpc>
                <a:spcPct val="80000"/>
              </a:lnSpc>
              <a:buFont typeface="Wingdings 2" panose="05020102010507070707" pitchFamily="18" charset="2"/>
              <a:buChar char=""/>
            </a:pPr>
            <a:r>
              <a:rPr lang="zh-CN" altLang="en-US" sz="2000"/>
              <a:t>在设计的</a:t>
            </a:r>
            <a:r>
              <a:rPr lang="zh-CN" altLang="en-US" sz="2000">
                <a:solidFill>
                  <a:srgbClr val="FF0000"/>
                </a:solidFill>
              </a:rPr>
              <a:t>不同阶段</a:t>
            </a:r>
            <a:r>
              <a:rPr lang="zh-CN" altLang="en-US" sz="2000"/>
              <a:t>，需要使用不同类型的原型</a:t>
            </a:r>
          </a:p>
          <a:p>
            <a:pPr marL="887413" lvl="2" eaLnBrk="1" hangingPunct="1">
              <a:lnSpc>
                <a:spcPct val="80000"/>
              </a:lnSpc>
              <a:buFont typeface="Wingdings 2" panose="05020102010507070707" pitchFamily="18" charset="2"/>
              <a:buChar char=""/>
            </a:pPr>
            <a:r>
              <a:rPr lang="zh-CN" altLang="en-US" sz="2000">
                <a:solidFill>
                  <a:srgbClr val="FF0000"/>
                </a:solidFill>
              </a:rPr>
              <a:t>早期</a:t>
            </a:r>
            <a:r>
              <a:rPr lang="zh-CN" altLang="en-US" sz="2000"/>
              <a:t>：草图、纸模（</a:t>
            </a:r>
            <a:r>
              <a:rPr lang="en-US" altLang="zh-CN" sz="2000"/>
              <a:t>mock-up</a:t>
            </a:r>
            <a:r>
              <a:rPr lang="zh-CN" altLang="en-US" sz="2000"/>
              <a:t>）等</a:t>
            </a:r>
          </a:p>
          <a:p>
            <a:pPr marL="887413" lvl="2" eaLnBrk="1" hangingPunct="1">
              <a:lnSpc>
                <a:spcPct val="80000"/>
              </a:lnSpc>
              <a:buFont typeface="Wingdings 2" panose="05020102010507070707" pitchFamily="18" charset="2"/>
              <a:buChar char=""/>
            </a:pPr>
            <a:r>
              <a:rPr lang="zh-CN" altLang="en-US" sz="2000">
                <a:solidFill>
                  <a:srgbClr val="FF0000"/>
                </a:solidFill>
              </a:rPr>
              <a:t>中期</a:t>
            </a:r>
            <a:r>
              <a:rPr lang="zh-CN" altLang="en-US" sz="2000"/>
              <a:t>：界面动画、可交互的有限功能仿真原型等</a:t>
            </a:r>
          </a:p>
          <a:p>
            <a:pPr marL="887413" lvl="2" eaLnBrk="1" hangingPunct="1">
              <a:lnSpc>
                <a:spcPct val="80000"/>
              </a:lnSpc>
              <a:buFont typeface="Wingdings 2" panose="05020102010507070707" pitchFamily="18" charset="2"/>
              <a:buChar char=""/>
            </a:pPr>
            <a:r>
              <a:rPr lang="zh-CN" altLang="en-US" sz="2000">
                <a:solidFill>
                  <a:srgbClr val="FF0000"/>
                </a:solidFill>
              </a:rPr>
              <a:t>后期</a:t>
            </a:r>
            <a:r>
              <a:rPr lang="zh-CN" altLang="en-US" sz="2000"/>
              <a:t>：高保真原型（接近于最终产品的软件或设备）</a:t>
            </a:r>
            <a:endParaRPr lang="en-US" altLang="zh-CN" sz="2000"/>
          </a:p>
          <a:p>
            <a:pPr eaLnBrk="1" hangingPunct="1">
              <a:lnSpc>
                <a:spcPct val="80000"/>
              </a:lnSpc>
              <a:buFont typeface="Wingdings 2" panose="05020102010507070707" pitchFamily="18" charset="2"/>
              <a:buChar char=""/>
            </a:pPr>
            <a:r>
              <a:rPr lang="zh-CN" altLang="en-US" sz="2400"/>
              <a:t>特征：</a:t>
            </a:r>
            <a:r>
              <a:rPr lang="zh-CN" altLang="en-US" sz="2400">
                <a:solidFill>
                  <a:srgbClr val="FF0000"/>
                </a:solidFill>
              </a:rPr>
              <a:t>迭代</a:t>
            </a:r>
            <a:r>
              <a:rPr lang="zh-CN" altLang="en-US" sz="2400"/>
              <a:t>，</a:t>
            </a:r>
            <a:r>
              <a:rPr lang="zh-CN" altLang="en-US" sz="2400">
                <a:solidFill>
                  <a:srgbClr val="FF0000"/>
                </a:solidFill>
              </a:rPr>
              <a:t>用户参与</a:t>
            </a:r>
          </a:p>
          <a:p>
            <a:pPr lvl="1" eaLnBrk="1" hangingPunct="1">
              <a:lnSpc>
                <a:spcPct val="80000"/>
              </a:lnSpc>
              <a:buFont typeface="Wingdings 2" panose="05020102010507070707" pitchFamily="18" charset="2"/>
              <a:buChar char=""/>
            </a:pPr>
            <a:endParaRPr lang="zh-CN" altLang="en-US" sz="2400"/>
          </a:p>
        </p:txBody>
      </p:sp>
      <p:sp>
        <p:nvSpPr>
          <p:cNvPr id="13315" name="灯片编号占位符 3">
            <a:extLst>
              <a:ext uri="{FF2B5EF4-FFF2-40B4-BE49-F238E27FC236}">
                <a16:creationId xmlns:a16="http://schemas.microsoft.com/office/drawing/2014/main" id="{F644BAFE-9A02-BD08-C612-5BB434EA784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0A7545B6-8503-4CE9-A692-B23869A2962E}" type="slidenum">
              <a:rPr lang="en-US" altLang="zh-CN" sz="1200">
                <a:solidFill>
                  <a:srgbClr val="B5A788"/>
                </a:solidFill>
              </a:rPr>
              <a:pPr/>
              <a:t>3</a:t>
            </a:fld>
            <a:endParaRPr lang="en-US" altLang="zh-CN" sz="1200">
              <a:solidFill>
                <a:srgbClr val="B5A788"/>
              </a:solidFill>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B517E40F-2896-AFAF-50EC-558F6A896C8B}"/>
                  </a:ext>
                </a:extLst>
              </p14:cNvPr>
              <p14:cNvContentPartPr/>
              <p14:nvPr/>
            </p14:nvContentPartPr>
            <p14:xfrm>
              <a:off x="1470454" y="1629417"/>
              <a:ext cx="543600" cy="389160"/>
            </p14:xfrm>
          </p:contentPart>
        </mc:Choice>
        <mc:Fallback xmlns="">
          <p:pic>
            <p:nvPicPr>
              <p:cNvPr id="2" name="Ink 1">
                <a:extLst>
                  <a:ext uri="{FF2B5EF4-FFF2-40B4-BE49-F238E27FC236}">
                    <a16:creationId xmlns:a16="http://schemas.microsoft.com/office/drawing/2014/main" id="{B517E40F-2896-AFAF-50EC-558F6A896C8B}"/>
                  </a:ext>
                </a:extLst>
              </p:cNvPr>
              <p:cNvPicPr/>
              <p:nvPr/>
            </p:nvPicPr>
            <p:blipFill>
              <a:blip r:embed="rId3"/>
              <a:stretch>
                <a:fillRect/>
              </a:stretch>
            </p:blipFill>
            <p:spPr>
              <a:xfrm>
                <a:off x="1461454" y="1620777"/>
                <a:ext cx="56124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47019D58-F01A-4736-2CFF-825BD8AEC4E7}"/>
                  </a:ext>
                </a:extLst>
              </p14:cNvPr>
              <p14:cNvContentPartPr/>
              <p14:nvPr/>
            </p14:nvContentPartPr>
            <p14:xfrm>
              <a:off x="3251014" y="2517897"/>
              <a:ext cx="660960" cy="541080"/>
            </p14:xfrm>
          </p:contentPart>
        </mc:Choice>
        <mc:Fallback xmlns="">
          <p:pic>
            <p:nvPicPr>
              <p:cNvPr id="3" name="Ink 2">
                <a:extLst>
                  <a:ext uri="{FF2B5EF4-FFF2-40B4-BE49-F238E27FC236}">
                    <a16:creationId xmlns:a16="http://schemas.microsoft.com/office/drawing/2014/main" id="{47019D58-F01A-4736-2CFF-825BD8AEC4E7}"/>
                  </a:ext>
                </a:extLst>
              </p:cNvPr>
              <p:cNvPicPr/>
              <p:nvPr/>
            </p:nvPicPr>
            <p:blipFill>
              <a:blip r:embed="rId5"/>
              <a:stretch>
                <a:fillRect/>
              </a:stretch>
            </p:blipFill>
            <p:spPr>
              <a:xfrm>
                <a:off x="3242374" y="2509257"/>
                <a:ext cx="67860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74801D8C-F8E2-9366-39D4-3828655B9240}"/>
                  </a:ext>
                </a:extLst>
              </p14:cNvPr>
              <p14:cNvContentPartPr/>
              <p14:nvPr/>
            </p14:nvContentPartPr>
            <p14:xfrm>
              <a:off x="5669854" y="1935417"/>
              <a:ext cx="1455840" cy="482400"/>
            </p14:xfrm>
          </p:contentPart>
        </mc:Choice>
        <mc:Fallback xmlns="">
          <p:pic>
            <p:nvPicPr>
              <p:cNvPr id="4" name="Ink 3">
                <a:extLst>
                  <a:ext uri="{FF2B5EF4-FFF2-40B4-BE49-F238E27FC236}">
                    <a16:creationId xmlns:a16="http://schemas.microsoft.com/office/drawing/2014/main" id="{74801D8C-F8E2-9366-39D4-3828655B9240}"/>
                  </a:ext>
                </a:extLst>
              </p:cNvPr>
              <p:cNvPicPr/>
              <p:nvPr/>
            </p:nvPicPr>
            <p:blipFill>
              <a:blip r:embed="rId7"/>
              <a:stretch>
                <a:fillRect/>
              </a:stretch>
            </p:blipFill>
            <p:spPr>
              <a:xfrm>
                <a:off x="5661214" y="1926777"/>
                <a:ext cx="1473480" cy="5000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4339">
                                            <p:txEl>
                                              <p:pRg st="4" end="4"/>
                                            </p:txEl>
                                          </p:spTgt>
                                        </p:tgtEl>
                                        <p:attrNameLst>
                                          <p:attrName>style.visibility</p:attrName>
                                        </p:attrNameLst>
                                      </p:cBhvr>
                                      <p:to>
                                        <p:strVal val="visible"/>
                                      </p:to>
                                    </p:set>
                                    <p:anim calcmode="lin" valueType="num">
                                      <p:cBhvr additive="base">
                                        <p:cTn id="7" dur="500" fill="hold"/>
                                        <p:tgtEl>
                                          <p:spTgt spid="14339">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339">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339">
                                            <p:txEl>
                                              <p:pRg st="5" end="5"/>
                                            </p:txEl>
                                          </p:spTgt>
                                        </p:tgtEl>
                                        <p:attrNameLst>
                                          <p:attrName>style.visibility</p:attrName>
                                        </p:attrNameLst>
                                      </p:cBhvr>
                                      <p:to>
                                        <p:strVal val="visible"/>
                                      </p:to>
                                    </p:set>
                                    <p:anim calcmode="lin" valueType="num">
                                      <p:cBhvr additive="base">
                                        <p:cTn id="11" dur="500" fill="hold"/>
                                        <p:tgtEl>
                                          <p:spTgt spid="14339">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4339">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4339">
                                            <p:txEl>
                                              <p:pRg st="6" end="6"/>
                                            </p:txEl>
                                          </p:spTgt>
                                        </p:tgtEl>
                                        <p:attrNameLst>
                                          <p:attrName>style.visibility</p:attrName>
                                        </p:attrNameLst>
                                      </p:cBhvr>
                                      <p:to>
                                        <p:strVal val="visible"/>
                                      </p:to>
                                    </p:set>
                                    <p:anim calcmode="lin" valueType="num">
                                      <p:cBhvr additive="base">
                                        <p:cTn id="15" dur="500" fill="hold"/>
                                        <p:tgtEl>
                                          <p:spTgt spid="14339">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4339">
                                            <p:txEl>
                                              <p:pRg st="6" end="6"/>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4339">
                                            <p:txEl>
                                              <p:pRg st="7" end="7"/>
                                            </p:txEl>
                                          </p:spTgt>
                                        </p:tgtEl>
                                        <p:attrNameLst>
                                          <p:attrName>style.visibility</p:attrName>
                                        </p:attrNameLst>
                                      </p:cBhvr>
                                      <p:to>
                                        <p:strVal val="visible"/>
                                      </p:to>
                                    </p:set>
                                    <p:anim calcmode="lin" valueType="num">
                                      <p:cBhvr additive="base">
                                        <p:cTn id="19" dur="500" fill="hold"/>
                                        <p:tgtEl>
                                          <p:spTgt spid="14339">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339">
                                            <p:txEl>
                                              <p:pRg st="7" end="7"/>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4339">
                                            <p:txEl>
                                              <p:pRg st="8" end="8"/>
                                            </p:txEl>
                                          </p:spTgt>
                                        </p:tgtEl>
                                        <p:attrNameLst>
                                          <p:attrName>style.visibility</p:attrName>
                                        </p:attrNameLst>
                                      </p:cBhvr>
                                      <p:to>
                                        <p:strVal val="visible"/>
                                      </p:to>
                                    </p:set>
                                    <p:anim calcmode="lin" valueType="num">
                                      <p:cBhvr additive="base">
                                        <p:cTn id="23" dur="500" fill="hold"/>
                                        <p:tgtEl>
                                          <p:spTgt spid="14339">
                                            <p:txEl>
                                              <p:pRg st="8" end="8"/>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4339">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4" presetClass="entr" presetSubtype="16" fill="hold" nodeType="clickEffect">
                                  <p:stCondLst>
                                    <p:cond delay="0"/>
                                  </p:stCondLst>
                                  <p:childTnLst>
                                    <p:set>
                                      <p:cBhvr>
                                        <p:cTn id="28" dur="1" fill="hold">
                                          <p:stCondLst>
                                            <p:cond delay="0"/>
                                          </p:stCondLst>
                                        </p:cTn>
                                        <p:tgtEl>
                                          <p:spTgt spid="14339">
                                            <p:txEl>
                                              <p:pRg st="9" end="9"/>
                                            </p:txEl>
                                          </p:spTgt>
                                        </p:tgtEl>
                                        <p:attrNameLst>
                                          <p:attrName>style.visibility</p:attrName>
                                        </p:attrNameLst>
                                      </p:cBhvr>
                                      <p:to>
                                        <p:strVal val="visible"/>
                                      </p:to>
                                    </p:set>
                                    <p:animEffect transition="in" filter="box(in)">
                                      <p:cBhvr>
                                        <p:cTn id="29" dur="500"/>
                                        <p:tgtEl>
                                          <p:spTgt spid="1433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A6B87A94-E775-4ADE-9F53-2E3BD62D4759}"/>
              </a:ext>
            </a:extLst>
          </p:cNvPr>
          <p:cNvSpPr>
            <a:spLocks noGrp="1" noChangeArrowheads="1"/>
          </p:cNvSpPr>
          <p:nvPr>
            <p:ph type="title"/>
          </p:nvPr>
        </p:nvSpPr>
        <p:spPr/>
        <p:txBody>
          <a:bodyPr/>
          <a:lstStyle/>
          <a:p>
            <a:pPr eaLnBrk="1" hangingPunct="1"/>
            <a:r>
              <a:rPr lang="en-US" altLang="zh-CN">
                <a:effectLst/>
              </a:rPr>
              <a:t>8.3.1 </a:t>
            </a:r>
            <a:r>
              <a:rPr lang="zh-CN" altLang="en-US">
                <a:effectLst/>
              </a:rPr>
              <a:t>开发概念模型的三个方面</a:t>
            </a:r>
          </a:p>
        </p:txBody>
      </p:sp>
      <p:sp>
        <p:nvSpPr>
          <p:cNvPr id="41987" name="Rectangle 3">
            <a:extLst>
              <a:ext uri="{FF2B5EF4-FFF2-40B4-BE49-F238E27FC236}">
                <a16:creationId xmlns:a16="http://schemas.microsoft.com/office/drawing/2014/main" id="{3D850872-6CD3-3586-EC8A-BBE3CA7D25AF}"/>
              </a:ext>
            </a:extLst>
          </p:cNvPr>
          <p:cNvSpPr>
            <a:spLocks noGrp="1" noChangeArrowheads="1"/>
          </p:cNvSpPr>
          <p:nvPr>
            <p:ph idx="1"/>
          </p:nvPr>
        </p:nvSpPr>
        <p:spPr>
          <a:xfrm>
            <a:off x="671513" y="1571625"/>
            <a:ext cx="8043862" cy="5203825"/>
          </a:xfrm>
        </p:spPr>
        <p:txBody>
          <a:bodyPr>
            <a:normAutofit/>
          </a:bodyPr>
          <a:lstStyle/>
          <a:p>
            <a:pPr lvl="1" eaLnBrk="1" hangingPunct="1"/>
            <a:r>
              <a:rPr lang="zh-CN" altLang="en-US"/>
              <a:t>用户任务的多样性</a:t>
            </a:r>
            <a:r>
              <a:rPr lang="en-US" altLang="zh-CN"/>
              <a:t>:</a:t>
            </a:r>
            <a:r>
              <a:rPr lang="zh-CN" altLang="en-US"/>
              <a:t>需要</a:t>
            </a:r>
            <a:r>
              <a:rPr lang="zh-CN" altLang="en-US">
                <a:solidFill>
                  <a:srgbClr val="FF0000"/>
                </a:solidFill>
              </a:rPr>
              <a:t>提供不同交互方式</a:t>
            </a:r>
            <a:endParaRPr lang="en-US" altLang="zh-CN">
              <a:solidFill>
                <a:srgbClr val="FF0000"/>
              </a:solidFill>
            </a:endParaRPr>
          </a:p>
          <a:p>
            <a:pPr lvl="1" eaLnBrk="1" hangingPunct="1">
              <a:buFont typeface="Verdana" panose="020B0604030504040204" pitchFamily="34" charset="0"/>
              <a:buNone/>
            </a:pPr>
            <a:endParaRPr lang="zh-CN" altLang="en-US"/>
          </a:p>
          <a:p>
            <a:pPr lvl="1" eaLnBrk="1" hangingPunct="1"/>
            <a:r>
              <a:rPr lang="zh-CN" altLang="en-US"/>
              <a:t>需要为</a:t>
            </a:r>
            <a:r>
              <a:rPr lang="zh-CN" altLang="en-US">
                <a:solidFill>
                  <a:srgbClr val="FF0000"/>
                </a:solidFill>
              </a:rPr>
              <a:t>交互的不同部分</a:t>
            </a:r>
            <a:r>
              <a:rPr lang="zh-CN" altLang="en-US"/>
              <a:t>采用</a:t>
            </a:r>
            <a:r>
              <a:rPr lang="zh-CN" altLang="en-US">
                <a:solidFill>
                  <a:srgbClr val="FF0000"/>
                </a:solidFill>
              </a:rPr>
              <a:t>不同的交互方式</a:t>
            </a:r>
          </a:p>
          <a:p>
            <a:pPr marL="887413" lvl="2" eaLnBrk="1" hangingPunct="1"/>
            <a:r>
              <a:rPr lang="zh-CN" altLang="en-US"/>
              <a:t>例如：共享日历应用中</a:t>
            </a:r>
          </a:p>
          <a:p>
            <a:pPr lvl="3" eaLnBrk="1" hangingPunct="1"/>
            <a:r>
              <a:rPr lang="zh-CN" altLang="en-US" sz="1800"/>
              <a:t>对找出某天日程的任务</a:t>
            </a:r>
            <a:r>
              <a:rPr lang="en-US" altLang="zh-CN" sz="1800"/>
              <a:t>?</a:t>
            </a:r>
            <a:endParaRPr lang="zh-CN" altLang="en-US" sz="1800"/>
          </a:p>
          <a:p>
            <a:pPr lvl="3" eaLnBrk="1" hangingPunct="1"/>
            <a:r>
              <a:rPr lang="zh-CN" altLang="en-US" sz="1800"/>
              <a:t>对为多人安排会议</a:t>
            </a:r>
            <a:r>
              <a:rPr lang="en-US" altLang="zh-CN" sz="1800"/>
              <a:t>?</a:t>
            </a:r>
            <a:endParaRPr lang="zh-CN" altLang="en-US" sz="1800"/>
          </a:p>
          <a:p>
            <a:pPr lvl="3" eaLnBrk="1" hangingPunct="1"/>
            <a:r>
              <a:rPr lang="zh-CN" altLang="en-US" sz="1800"/>
              <a:t>对于规划任务</a:t>
            </a:r>
            <a:r>
              <a:rPr lang="en-US" altLang="zh-CN" sz="1800"/>
              <a:t>?</a:t>
            </a:r>
          </a:p>
          <a:p>
            <a:pPr lvl="3" eaLnBrk="1" hangingPunct="1">
              <a:buFont typeface="Wingdings 2" panose="05020102010507070707" pitchFamily="18" charset="2"/>
              <a:buNone/>
            </a:pPr>
            <a:endParaRPr lang="zh-CN" altLang="en-US" sz="1800"/>
          </a:p>
          <a:p>
            <a:pPr lvl="1" eaLnBrk="1" hangingPunct="1"/>
            <a:r>
              <a:rPr lang="zh-CN" altLang="en-US"/>
              <a:t>基于对象的交互模式：</a:t>
            </a:r>
            <a:r>
              <a:rPr lang="zh-CN" altLang="en-US">
                <a:solidFill>
                  <a:srgbClr val="FF0000"/>
                </a:solidFill>
              </a:rPr>
              <a:t>信息和操作表示</a:t>
            </a:r>
            <a:r>
              <a:rPr lang="zh-CN" altLang="en-US"/>
              <a:t>的视角</a:t>
            </a:r>
          </a:p>
          <a:p>
            <a:pPr marL="887413" lvl="2" eaLnBrk="1" hangingPunct="1"/>
            <a:r>
              <a:rPr lang="zh-CN" altLang="en-US"/>
              <a:t>通常是有关物理（或虚拟）对象及关系的屏幕模拟</a:t>
            </a:r>
          </a:p>
          <a:p>
            <a:pPr marL="887413" lvl="2" eaLnBrk="1" hangingPunct="1"/>
            <a:r>
              <a:rPr lang="zh-CN" altLang="en-US"/>
              <a:t>选择何种对象作为建模的基础与相应的界面隐喻相关</a:t>
            </a:r>
          </a:p>
        </p:txBody>
      </p:sp>
      <p:sp>
        <p:nvSpPr>
          <p:cNvPr id="40963" name="灯片编号占位符 3">
            <a:extLst>
              <a:ext uri="{FF2B5EF4-FFF2-40B4-BE49-F238E27FC236}">
                <a16:creationId xmlns:a16="http://schemas.microsoft.com/office/drawing/2014/main" id="{A7948657-F9F5-5B59-220B-FBA5349DAF5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9FEBA616-A494-4804-8037-F3B504259E9F}" type="slidenum">
              <a:rPr lang="en-US" altLang="zh-CN" sz="1200">
                <a:solidFill>
                  <a:srgbClr val="B5A788"/>
                </a:solidFill>
              </a:rPr>
              <a:pPr/>
              <a:t>30</a:t>
            </a:fld>
            <a:endParaRPr lang="en-US" altLang="zh-CN" sz="1200">
              <a:solidFill>
                <a:srgbClr val="B5A788"/>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733E6EB4-31EF-C361-A95B-8705A69EB96A}"/>
              </a:ext>
            </a:extLst>
          </p:cNvPr>
          <p:cNvSpPr>
            <a:spLocks noGrp="1" noChangeArrowheads="1"/>
          </p:cNvSpPr>
          <p:nvPr>
            <p:ph type="title"/>
          </p:nvPr>
        </p:nvSpPr>
        <p:spPr/>
        <p:txBody>
          <a:bodyPr/>
          <a:lstStyle/>
          <a:p>
            <a:pPr eaLnBrk="1" hangingPunct="1"/>
            <a:r>
              <a:rPr lang="en-US" altLang="zh-CN">
                <a:effectLst/>
              </a:rPr>
              <a:t>8.3.1 </a:t>
            </a:r>
            <a:r>
              <a:rPr lang="zh-CN" altLang="en-US">
                <a:effectLst/>
              </a:rPr>
              <a:t>开发概念模型的三个方面</a:t>
            </a:r>
          </a:p>
        </p:txBody>
      </p:sp>
      <p:sp>
        <p:nvSpPr>
          <p:cNvPr id="41986" name="Rectangle 3">
            <a:extLst>
              <a:ext uri="{FF2B5EF4-FFF2-40B4-BE49-F238E27FC236}">
                <a16:creationId xmlns:a16="http://schemas.microsoft.com/office/drawing/2014/main" id="{D378CC27-BFF8-A55E-A4D7-131F41D7623D}"/>
              </a:ext>
            </a:extLst>
          </p:cNvPr>
          <p:cNvSpPr>
            <a:spLocks noGrp="1" noChangeArrowheads="1"/>
          </p:cNvSpPr>
          <p:nvPr>
            <p:ph idx="1"/>
          </p:nvPr>
        </p:nvSpPr>
        <p:spPr>
          <a:xfrm>
            <a:off x="577850" y="1500188"/>
            <a:ext cx="8351838" cy="5000625"/>
          </a:xfrm>
        </p:spPr>
        <p:txBody>
          <a:bodyPr/>
          <a:lstStyle/>
          <a:p>
            <a:pPr lvl="1" eaLnBrk="1" hangingPunct="1"/>
            <a:r>
              <a:rPr lang="zh-CN" altLang="en-US">
                <a:solidFill>
                  <a:srgbClr val="FF0000"/>
                </a:solidFill>
              </a:rPr>
              <a:t>按系统的用途</a:t>
            </a:r>
            <a:r>
              <a:rPr lang="zh-CN" altLang="en-US"/>
              <a:t>分类概念模型</a:t>
            </a:r>
          </a:p>
          <a:p>
            <a:pPr lvl="2" eaLnBrk="1" hangingPunct="1"/>
            <a:r>
              <a:rPr lang="zh-CN" altLang="en-US"/>
              <a:t>面向</a:t>
            </a:r>
            <a:r>
              <a:rPr lang="zh-CN" altLang="en-US">
                <a:solidFill>
                  <a:srgbClr val="FF0000"/>
                </a:solidFill>
              </a:rPr>
              <a:t>产品</a:t>
            </a:r>
            <a:r>
              <a:rPr lang="zh-CN" altLang="en-US"/>
              <a:t>：支持用户建立信息制品</a:t>
            </a:r>
          </a:p>
          <a:p>
            <a:pPr lvl="2" eaLnBrk="1" hangingPunct="1"/>
            <a:r>
              <a:rPr lang="zh-CN" altLang="en-US"/>
              <a:t>面向</a:t>
            </a:r>
            <a:r>
              <a:rPr lang="zh-CN" altLang="en-US">
                <a:solidFill>
                  <a:srgbClr val="FF0000"/>
                </a:solidFill>
              </a:rPr>
              <a:t>过程</a:t>
            </a:r>
            <a:r>
              <a:rPr lang="zh-CN" altLang="en-US"/>
              <a:t>：支持某些工作过程</a:t>
            </a:r>
            <a:endParaRPr lang="en-US" altLang="zh-CN"/>
          </a:p>
          <a:p>
            <a:pPr lvl="2" eaLnBrk="1" hangingPunct="1">
              <a:buFont typeface="Wingdings 2" panose="05020102010507070707" pitchFamily="18" charset="2"/>
              <a:buNone/>
            </a:pPr>
            <a:endParaRPr lang="zh-CN" altLang="en-US"/>
          </a:p>
          <a:p>
            <a:pPr lvl="1" eaLnBrk="1" hangingPunct="1"/>
            <a:r>
              <a:rPr lang="zh-CN" altLang="en-US"/>
              <a:t>两类模型的</a:t>
            </a:r>
            <a:r>
              <a:rPr lang="zh-CN" altLang="en-US">
                <a:solidFill>
                  <a:srgbClr val="FF0000"/>
                </a:solidFill>
              </a:rPr>
              <a:t>设计需求</a:t>
            </a:r>
            <a:r>
              <a:rPr lang="zh-CN" altLang="en-US"/>
              <a:t>有所区别</a:t>
            </a:r>
          </a:p>
          <a:p>
            <a:pPr lvl="2" eaLnBrk="1" hangingPunct="1"/>
            <a:r>
              <a:rPr lang="zh-CN" altLang="en-US"/>
              <a:t>面向产品：</a:t>
            </a:r>
            <a:r>
              <a:rPr lang="zh-CN" altLang="en-US">
                <a:solidFill>
                  <a:srgbClr val="FF0000"/>
                </a:solidFill>
              </a:rPr>
              <a:t>产品</a:t>
            </a:r>
            <a:r>
              <a:rPr lang="zh-CN" altLang="en-US"/>
              <a:t>和</a:t>
            </a:r>
            <a:r>
              <a:rPr lang="zh-CN" altLang="en-US">
                <a:solidFill>
                  <a:srgbClr val="FF0000"/>
                </a:solidFill>
              </a:rPr>
              <a:t>建造工具</a:t>
            </a:r>
            <a:r>
              <a:rPr lang="zh-CN" altLang="en-US"/>
              <a:t>形成了系统的主要结构</a:t>
            </a:r>
            <a:endParaRPr lang="en-US" altLang="zh-CN"/>
          </a:p>
          <a:p>
            <a:pPr lvl="2" eaLnBrk="1" hangingPunct="1">
              <a:buFont typeface="Wingdings 2" panose="05020102010507070707" pitchFamily="18" charset="2"/>
              <a:buNone/>
            </a:pPr>
            <a:endParaRPr lang="zh-CN" altLang="en-US"/>
          </a:p>
          <a:p>
            <a:pPr lvl="2" eaLnBrk="1" hangingPunct="1"/>
            <a:r>
              <a:rPr lang="zh-CN" altLang="en-US"/>
              <a:t>面向过程：过程的</a:t>
            </a:r>
            <a:r>
              <a:rPr lang="zh-CN" altLang="en-US">
                <a:solidFill>
                  <a:srgbClr val="FF0000"/>
                </a:solidFill>
              </a:rPr>
              <a:t>一系列步骤</a:t>
            </a:r>
            <a:r>
              <a:rPr lang="zh-CN" altLang="en-US"/>
              <a:t>形成了系统的主要结构</a:t>
            </a:r>
          </a:p>
        </p:txBody>
      </p:sp>
      <p:sp>
        <p:nvSpPr>
          <p:cNvPr id="41987" name="灯片编号占位符 3">
            <a:extLst>
              <a:ext uri="{FF2B5EF4-FFF2-40B4-BE49-F238E27FC236}">
                <a16:creationId xmlns:a16="http://schemas.microsoft.com/office/drawing/2014/main" id="{C8F11E55-29EB-6F39-20D9-FC606376286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501FD18D-E544-496A-9E00-CC5D8553C3BD}" type="slidenum">
              <a:rPr lang="en-US" altLang="zh-CN" sz="1200">
                <a:solidFill>
                  <a:srgbClr val="B5A788"/>
                </a:solidFill>
              </a:rPr>
              <a:pPr/>
              <a:t>31</a:t>
            </a:fld>
            <a:endParaRPr lang="en-US" altLang="zh-CN" sz="1200">
              <a:solidFill>
                <a:srgbClr val="B5A788"/>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0C42FED3-BFCC-24EB-42A5-8EAF1ED929D8}"/>
              </a:ext>
            </a:extLst>
          </p:cNvPr>
          <p:cNvSpPr>
            <a:spLocks noGrp="1" noChangeArrowheads="1"/>
          </p:cNvSpPr>
          <p:nvPr>
            <p:ph type="title"/>
          </p:nvPr>
        </p:nvSpPr>
        <p:spPr/>
        <p:txBody>
          <a:bodyPr/>
          <a:lstStyle/>
          <a:p>
            <a:pPr eaLnBrk="1" hangingPunct="1"/>
            <a:r>
              <a:rPr lang="en-US" altLang="zh-CN">
                <a:effectLst/>
              </a:rPr>
              <a:t>8.3.1 </a:t>
            </a:r>
            <a:r>
              <a:rPr lang="zh-CN" altLang="en-US">
                <a:effectLst/>
              </a:rPr>
              <a:t>开发概念模型的三个方面</a:t>
            </a:r>
          </a:p>
        </p:txBody>
      </p:sp>
      <p:sp>
        <p:nvSpPr>
          <p:cNvPr id="44035" name="Rectangle 3">
            <a:extLst>
              <a:ext uri="{FF2B5EF4-FFF2-40B4-BE49-F238E27FC236}">
                <a16:creationId xmlns:a16="http://schemas.microsoft.com/office/drawing/2014/main" id="{F8E5121D-080F-1A20-7D2D-1CBD9C9D2FC0}"/>
              </a:ext>
            </a:extLst>
          </p:cNvPr>
          <p:cNvSpPr>
            <a:spLocks noGrp="1" noChangeArrowheads="1"/>
          </p:cNvSpPr>
          <p:nvPr>
            <p:ph idx="1"/>
          </p:nvPr>
        </p:nvSpPr>
        <p:spPr>
          <a:xfrm>
            <a:off x="857250" y="1447800"/>
            <a:ext cx="8077200" cy="4981575"/>
          </a:xfrm>
        </p:spPr>
        <p:txBody>
          <a:bodyPr>
            <a:normAutofit/>
          </a:bodyPr>
          <a:lstStyle/>
          <a:p>
            <a:pPr lvl="1" eaLnBrk="1" hangingPunct="1">
              <a:lnSpc>
                <a:spcPct val="90000"/>
              </a:lnSpc>
            </a:pPr>
            <a:r>
              <a:rPr lang="zh-CN" altLang="en-US"/>
              <a:t>设计概念模型的一些</a:t>
            </a:r>
            <a:r>
              <a:rPr lang="zh-CN" altLang="en-US">
                <a:solidFill>
                  <a:srgbClr val="FF0000"/>
                </a:solidFill>
              </a:rPr>
              <a:t>指导性策略</a:t>
            </a:r>
          </a:p>
          <a:p>
            <a:pPr marL="887413" lvl="2" eaLnBrk="1" hangingPunct="1">
              <a:lnSpc>
                <a:spcPct val="90000"/>
              </a:lnSpc>
            </a:pPr>
            <a:r>
              <a:rPr lang="zh-CN" altLang="en-US"/>
              <a:t>明确</a:t>
            </a:r>
            <a:r>
              <a:rPr lang="zh-CN" altLang="en-US">
                <a:solidFill>
                  <a:srgbClr val="FF0000"/>
                </a:solidFill>
              </a:rPr>
              <a:t>定义系统用途</a:t>
            </a:r>
            <a:r>
              <a:rPr lang="zh-CN" altLang="en-US"/>
              <a:t>：产品和过程</a:t>
            </a:r>
          </a:p>
          <a:p>
            <a:pPr marL="887413" lvl="2" eaLnBrk="1" hangingPunct="1">
              <a:lnSpc>
                <a:spcPct val="90000"/>
              </a:lnSpc>
            </a:pPr>
            <a:r>
              <a:rPr lang="zh-CN" altLang="en-US"/>
              <a:t>需设计一个</a:t>
            </a:r>
            <a:r>
              <a:rPr lang="zh-CN" altLang="en-US">
                <a:solidFill>
                  <a:srgbClr val="FF0000"/>
                </a:solidFill>
              </a:rPr>
              <a:t>表示规则集</a:t>
            </a:r>
          </a:p>
          <a:p>
            <a:pPr marL="887413" lvl="2" eaLnBrk="1" hangingPunct="1">
              <a:lnSpc>
                <a:spcPct val="90000"/>
              </a:lnSpc>
            </a:pPr>
            <a:r>
              <a:rPr lang="zh-CN" altLang="en-US"/>
              <a:t>设计</a:t>
            </a:r>
            <a:r>
              <a:rPr lang="zh-CN" altLang="en-US">
                <a:solidFill>
                  <a:srgbClr val="FF0000"/>
                </a:solidFill>
              </a:rPr>
              <a:t>窗口的使用规则集</a:t>
            </a:r>
          </a:p>
          <a:p>
            <a:pPr marL="887413" lvl="2" eaLnBrk="1" hangingPunct="1">
              <a:lnSpc>
                <a:spcPct val="90000"/>
              </a:lnSpc>
            </a:pPr>
            <a:r>
              <a:rPr lang="zh-CN" altLang="en-US"/>
              <a:t>将</a:t>
            </a:r>
            <a:r>
              <a:rPr lang="zh-CN" altLang="en-US">
                <a:solidFill>
                  <a:srgbClr val="FF0000"/>
                </a:solidFill>
              </a:rPr>
              <a:t>主要信息和功能</a:t>
            </a:r>
            <a:r>
              <a:rPr lang="zh-CN" altLang="en-US"/>
              <a:t>合理地安排在不同的窗口或屏</a:t>
            </a:r>
          </a:p>
          <a:p>
            <a:pPr marL="887413" lvl="2" eaLnBrk="1" hangingPunct="1">
              <a:lnSpc>
                <a:spcPct val="90000"/>
              </a:lnSpc>
            </a:pPr>
            <a:r>
              <a:rPr lang="zh-CN" altLang="en-US"/>
              <a:t>定义并设计主要的</a:t>
            </a:r>
            <a:r>
              <a:rPr lang="zh-CN" altLang="en-US">
                <a:solidFill>
                  <a:srgbClr val="FF0000"/>
                </a:solidFill>
              </a:rPr>
              <a:t>探索路径</a:t>
            </a:r>
          </a:p>
          <a:p>
            <a:pPr marL="887413" lvl="2" eaLnBrk="1" hangingPunct="1">
              <a:lnSpc>
                <a:spcPct val="90000"/>
              </a:lnSpc>
            </a:pPr>
            <a:r>
              <a:rPr lang="zh-CN" altLang="en-US"/>
              <a:t>使用</a:t>
            </a:r>
            <a:r>
              <a:rPr lang="zh-CN" altLang="en-US">
                <a:solidFill>
                  <a:srgbClr val="FF0000"/>
                </a:solidFill>
              </a:rPr>
              <a:t>草图</a:t>
            </a:r>
            <a:r>
              <a:rPr lang="zh-CN" altLang="en-US"/>
              <a:t>、</a:t>
            </a:r>
            <a:r>
              <a:rPr lang="zh-CN" altLang="en-US">
                <a:solidFill>
                  <a:srgbClr val="FF0000"/>
                </a:solidFill>
              </a:rPr>
              <a:t>注解、情节</a:t>
            </a:r>
            <a:r>
              <a:rPr lang="zh-CN" altLang="en-US"/>
              <a:t>等描述设计的各种方案</a:t>
            </a:r>
            <a:endParaRPr lang="en-US" altLang="zh-CN"/>
          </a:p>
          <a:p>
            <a:pPr marL="887413" lvl="2" eaLnBrk="1" hangingPunct="1">
              <a:lnSpc>
                <a:spcPct val="90000"/>
              </a:lnSpc>
              <a:buFont typeface="Wingdings 2" panose="05020102010507070707" pitchFamily="18" charset="2"/>
              <a:buNone/>
            </a:pPr>
            <a:endParaRPr lang="zh-CN" altLang="en-US"/>
          </a:p>
          <a:p>
            <a:pPr lvl="1" eaLnBrk="1" hangingPunct="1">
              <a:lnSpc>
                <a:spcPct val="90000"/>
              </a:lnSpc>
            </a:pPr>
            <a:r>
              <a:rPr lang="zh-CN" altLang="en-US"/>
              <a:t>图</a:t>
            </a:r>
            <a:r>
              <a:rPr lang="en-US" altLang="zh-CN"/>
              <a:t>8.7</a:t>
            </a:r>
            <a:r>
              <a:rPr lang="zh-CN" altLang="en-US"/>
              <a:t>表示了一个</a:t>
            </a:r>
            <a:r>
              <a:rPr lang="zh-CN" altLang="en-US">
                <a:solidFill>
                  <a:srgbClr val="FF0000"/>
                </a:solidFill>
              </a:rPr>
              <a:t>公共事业服务</a:t>
            </a:r>
            <a:r>
              <a:rPr lang="zh-CN" altLang="en-US"/>
              <a:t>的过程模型和相应的概念模型</a:t>
            </a:r>
          </a:p>
          <a:p>
            <a:pPr marL="887413" lvl="2" eaLnBrk="1" hangingPunct="1">
              <a:lnSpc>
                <a:spcPct val="90000"/>
              </a:lnSpc>
            </a:pPr>
            <a:r>
              <a:rPr lang="zh-CN" altLang="en-US"/>
              <a:t>该模型按照系统所需支持的过程和子过程设计界面布局</a:t>
            </a:r>
          </a:p>
        </p:txBody>
      </p:sp>
      <p:sp>
        <p:nvSpPr>
          <p:cNvPr id="43011" name="灯片编号占位符 3">
            <a:extLst>
              <a:ext uri="{FF2B5EF4-FFF2-40B4-BE49-F238E27FC236}">
                <a16:creationId xmlns:a16="http://schemas.microsoft.com/office/drawing/2014/main" id="{541F61EE-E40B-4BCB-1A19-E841D6D155B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D75571EB-2738-4FB4-9F94-0CC7F29B7C62}" type="slidenum">
              <a:rPr lang="en-US" altLang="zh-CN" sz="1200">
                <a:solidFill>
                  <a:srgbClr val="B5A788"/>
                </a:solidFill>
              </a:rPr>
              <a:pPr/>
              <a:t>32</a:t>
            </a:fld>
            <a:endParaRPr lang="en-US" altLang="zh-CN" sz="1200">
              <a:solidFill>
                <a:srgbClr val="B5A788"/>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73A6D71E-EC02-5BEE-C5A8-6E8522B6CDF4}"/>
              </a:ext>
            </a:extLst>
          </p:cNvPr>
          <p:cNvSpPr>
            <a:spLocks noGrp="1" noChangeArrowheads="1"/>
          </p:cNvSpPr>
          <p:nvPr>
            <p:ph type="title"/>
          </p:nvPr>
        </p:nvSpPr>
        <p:spPr/>
        <p:txBody>
          <a:bodyPr/>
          <a:lstStyle/>
          <a:p>
            <a:pPr eaLnBrk="1" hangingPunct="1"/>
            <a:r>
              <a:rPr lang="en-US" altLang="zh-CN">
                <a:effectLst/>
              </a:rPr>
              <a:t>8.3.1 </a:t>
            </a:r>
            <a:r>
              <a:rPr lang="zh-CN" altLang="en-US">
                <a:effectLst/>
              </a:rPr>
              <a:t>开发概念模型的三个方面</a:t>
            </a:r>
          </a:p>
        </p:txBody>
      </p:sp>
      <p:pic>
        <p:nvPicPr>
          <p:cNvPr id="44034" name="Picture 3">
            <a:extLst>
              <a:ext uri="{FF2B5EF4-FFF2-40B4-BE49-F238E27FC236}">
                <a16:creationId xmlns:a16="http://schemas.microsoft.com/office/drawing/2014/main" id="{A7594775-6EBD-3291-34F8-50918EE7A88E}"/>
              </a:ext>
            </a:extLst>
          </p:cNvPr>
          <p:cNvPicPr>
            <a:picLocks noGrp="1" noChangeAspect="1" noChangeArrowheads="1"/>
          </p:cNvPicPr>
          <p:nvPr>
            <p:ph idx="1"/>
          </p:nvPr>
        </p:nvPicPr>
        <p:blipFill>
          <a:blip r:embed="rId2">
            <a:lum contrast="48000"/>
            <a:extLst>
              <a:ext uri="{28A0092B-C50C-407E-A947-70E740481C1C}">
                <a14:useLocalDpi xmlns:a14="http://schemas.microsoft.com/office/drawing/2010/main" val="0"/>
              </a:ext>
            </a:extLst>
          </a:blip>
          <a:srcRect/>
          <a:stretch>
            <a:fillRect/>
          </a:stretch>
        </p:blipFill>
        <p:spPr>
          <a:xfrm>
            <a:off x="214313" y="414338"/>
            <a:ext cx="8736012" cy="1871662"/>
          </a:xfrm>
        </p:spPr>
      </p:pic>
      <p:sp>
        <p:nvSpPr>
          <p:cNvPr id="44035" name="灯片编号占位符 3">
            <a:extLst>
              <a:ext uri="{FF2B5EF4-FFF2-40B4-BE49-F238E27FC236}">
                <a16:creationId xmlns:a16="http://schemas.microsoft.com/office/drawing/2014/main" id="{E5F84A30-2D22-6E7D-C5F9-29468D8CEC4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05FC650D-0C68-46E5-872D-1F54F01ADDB0}" type="slidenum">
              <a:rPr lang="en-US" altLang="zh-CN" sz="1200">
                <a:solidFill>
                  <a:srgbClr val="B5A788"/>
                </a:solidFill>
              </a:rPr>
              <a:pPr/>
              <a:t>33</a:t>
            </a:fld>
            <a:endParaRPr lang="en-US" altLang="zh-CN" sz="1200">
              <a:solidFill>
                <a:srgbClr val="B5A788"/>
              </a:solidFill>
            </a:endParaRPr>
          </a:p>
        </p:txBody>
      </p:sp>
      <p:pic>
        <p:nvPicPr>
          <p:cNvPr id="44036" name="Picture 7">
            <a:extLst>
              <a:ext uri="{FF2B5EF4-FFF2-40B4-BE49-F238E27FC236}">
                <a16:creationId xmlns:a16="http://schemas.microsoft.com/office/drawing/2014/main" id="{CC6BA81F-E62B-4C8A-6B5C-6AC06A2AE6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4563" y="2771775"/>
            <a:ext cx="4857750" cy="372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843DD97E-E150-CA22-FB43-F27B2369BB5A}"/>
              </a:ext>
            </a:extLst>
          </p:cNvPr>
          <p:cNvSpPr>
            <a:spLocks noGrp="1" noChangeArrowheads="1"/>
          </p:cNvSpPr>
          <p:nvPr>
            <p:ph type="title"/>
          </p:nvPr>
        </p:nvSpPr>
        <p:spPr/>
        <p:txBody>
          <a:bodyPr/>
          <a:lstStyle/>
          <a:p>
            <a:pPr eaLnBrk="1" hangingPunct="1"/>
            <a:r>
              <a:rPr lang="en-US" altLang="zh-CN">
                <a:effectLst/>
              </a:rPr>
              <a:t>8.3.1 </a:t>
            </a:r>
            <a:r>
              <a:rPr lang="zh-CN" altLang="en-US">
                <a:effectLst/>
              </a:rPr>
              <a:t>开发概念模型的三个方面</a:t>
            </a:r>
          </a:p>
        </p:txBody>
      </p:sp>
      <p:sp>
        <p:nvSpPr>
          <p:cNvPr id="45058" name="Rectangle 3">
            <a:extLst>
              <a:ext uri="{FF2B5EF4-FFF2-40B4-BE49-F238E27FC236}">
                <a16:creationId xmlns:a16="http://schemas.microsoft.com/office/drawing/2014/main" id="{9A4D41C1-6731-E034-CA9D-24C1A52A9E06}"/>
              </a:ext>
            </a:extLst>
          </p:cNvPr>
          <p:cNvSpPr>
            <a:spLocks noGrp="1" noChangeArrowheads="1"/>
          </p:cNvSpPr>
          <p:nvPr>
            <p:ph idx="1"/>
          </p:nvPr>
        </p:nvSpPr>
        <p:spPr>
          <a:xfrm>
            <a:off x="1143000" y="1447800"/>
            <a:ext cx="7712075" cy="5124450"/>
          </a:xfrm>
        </p:spPr>
        <p:txBody>
          <a:bodyPr/>
          <a:lstStyle/>
          <a:p>
            <a:pPr eaLnBrk="1" hangingPunct="1"/>
            <a:r>
              <a:rPr lang="zh-CN" altLang="en-US"/>
              <a:t>选择合适的界面隐喻</a:t>
            </a:r>
          </a:p>
          <a:p>
            <a:pPr lvl="1" eaLnBrk="1" hangingPunct="1"/>
            <a:r>
              <a:rPr lang="zh-CN" altLang="en-US">
                <a:solidFill>
                  <a:srgbClr val="FF0000"/>
                </a:solidFill>
              </a:rPr>
              <a:t>界面隐喻</a:t>
            </a:r>
            <a:r>
              <a:rPr lang="zh-CN" altLang="en-US"/>
              <a:t>：结合用户熟悉的知识和新知识帮助用户理解产品</a:t>
            </a:r>
            <a:endParaRPr lang="en-US" altLang="zh-CN"/>
          </a:p>
          <a:p>
            <a:pPr lvl="1" eaLnBrk="1" hangingPunct="1">
              <a:buFont typeface="Verdana" panose="020B0604030504040204" pitchFamily="34" charset="0"/>
              <a:buNone/>
            </a:pPr>
            <a:endParaRPr lang="zh-CN" altLang="en-US"/>
          </a:p>
          <a:p>
            <a:pPr lvl="1" eaLnBrk="1" hangingPunct="1"/>
            <a:r>
              <a:rPr lang="zh-CN" altLang="en-US"/>
              <a:t>选择界面隐喻的三个步骤</a:t>
            </a:r>
          </a:p>
          <a:p>
            <a:pPr lvl="2" eaLnBrk="1" hangingPunct="1"/>
            <a:r>
              <a:rPr lang="zh-CN" altLang="en-US"/>
              <a:t>理解系统的</a:t>
            </a:r>
            <a:r>
              <a:rPr lang="zh-CN" altLang="en-US">
                <a:solidFill>
                  <a:srgbClr val="FF0000"/>
                </a:solidFill>
              </a:rPr>
              <a:t>功能</a:t>
            </a:r>
            <a:r>
              <a:rPr lang="zh-CN" altLang="en-US"/>
              <a:t>性</a:t>
            </a:r>
            <a:endParaRPr lang="en-US" altLang="zh-CN"/>
          </a:p>
          <a:p>
            <a:pPr lvl="2" eaLnBrk="1" hangingPunct="1">
              <a:buFont typeface="Wingdings 2" panose="05020102010507070707" pitchFamily="18" charset="2"/>
              <a:buNone/>
            </a:pPr>
            <a:endParaRPr lang="zh-CN" altLang="en-US"/>
          </a:p>
          <a:p>
            <a:pPr lvl="2" eaLnBrk="1" hangingPunct="1"/>
            <a:r>
              <a:rPr lang="zh-CN" altLang="en-US"/>
              <a:t>识别系统的哪些方面会给用户带来</a:t>
            </a:r>
            <a:r>
              <a:rPr lang="zh-CN" altLang="en-US">
                <a:solidFill>
                  <a:srgbClr val="FF0000"/>
                </a:solidFill>
              </a:rPr>
              <a:t>问题</a:t>
            </a:r>
            <a:endParaRPr lang="en-US" altLang="zh-CN">
              <a:solidFill>
                <a:srgbClr val="FF0000"/>
              </a:solidFill>
            </a:endParaRPr>
          </a:p>
          <a:p>
            <a:pPr lvl="2" eaLnBrk="1" hangingPunct="1">
              <a:buFont typeface="Wingdings 2" panose="05020102010507070707" pitchFamily="18" charset="2"/>
              <a:buNone/>
            </a:pPr>
            <a:endParaRPr lang="zh-CN" altLang="en-US">
              <a:solidFill>
                <a:srgbClr val="FF0000"/>
              </a:solidFill>
            </a:endParaRPr>
          </a:p>
          <a:p>
            <a:pPr lvl="2" eaLnBrk="1" hangingPunct="1"/>
            <a:r>
              <a:rPr lang="zh-CN" altLang="en-US"/>
              <a:t>发现用户所</a:t>
            </a:r>
            <a:r>
              <a:rPr lang="zh-CN" altLang="en-US">
                <a:solidFill>
                  <a:srgbClr val="FF0000"/>
                </a:solidFill>
              </a:rPr>
              <a:t>熟悉的对象</a:t>
            </a:r>
            <a:r>
              <a:rPr lang="zh-CN" altLang="en-US"/>
              <a:t>并建立相应的界面隐喻</a:t>
            </a:r>
          </a:p>
        </p:txBody>
      </p:sp>
      <p:sp>
        <p:nvSpPr>
          <p:cNvPr id="45059" name="灯片编号占位符 3">
            <a:extLst>
              <a:ext uri="{FF2B5EF4-FFF2-40B4-BE49-F238E27FC236}">
                <a16:creationId xmlns:a16="http://schemas.microsoft.com/office/drawing/2014/main" id="{AFA652FD-F2EB-76FC-AC31-829CEC34CBD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69FD989E-BDBD-40C0-A36A-C7DDCAAA3440}" type="slidenum">
              <a:rPr lang="en-US" altLang="zh-CN" sz="1200">
                <a:solidFill>
                  <a:srgbClr val="B5A788"/>
                </a:solidFill>
              </a:rPr>
              <a:pPr/>
              <a:t>34</a:t>
            </a:fld>
            <a:endParaRPr lang="en-US" altLang="zh-CN" sz="1200">
              <a:solidFill>
                <a:srgbClr val="B5A788"/>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FCE9C954-7711-2472-8B3D-30F289621D07}"/>
              </a:ext>
            </a:extLst>
          </p:cNvPr>
          <p:cNvSpPr>
            <a:spLocks noGrp="1" noChangeArrowheads="1"/>
          </p:cNvSpPr>
          <p:nvPr>
            <p:ph type="title"/>
          </p:nvPr>
        </p:nvSpPr>
        <p:spPr/>
        <p:txBody>
          <a:bodyPr/>
          <a:lstStyle/>
          <a:p>
            <a:pPr eaLnBrk="1" hangingPunct="1"/>
            <a:r>
              <a:rPr lang="en-US" altLang="zh-CN">
                <a:effectLst/>
              </a:rPr>
              <a:t>8.3.1 </a:t>
            </a:r>
            <a:r>
              <a:rPr lang="zh-CN" altLang="en-US">
                <a:effectLst/>
              </a:rPr>
              <a:t>开发概念模型的三个方面</a:t>
            </a:r>
          </a:p>
        </p:txBody>
      </p:sp>
      <p:sp>
        <p:nvSpPr>
          <p:cNvPr id="46082" name="Rectangle 3">
            <a:extLst>
              <a:ext uri="{FF2B5EF4-FFF2-40B4-BE49-F238E27FC236}">
                <a16:creationId xmlns:a16="http://schemas.microsoft.com/office/drawing/2014/main" id="{42BC180C-5EC1-4473-1244-DBE8CD1298BA}"/>
              </a:ext>
            </a:extLst>
          </p:cNvPr>
          <p:cNvSpPr>
            <a:spLocks noGrp="1" noChangeArrowheads="1"/>
          </p:cNvSpPr>
          <p:nvPr>
            <p:ph idx="1"/>
          </p:nvPr>
        </p:nvSpPr>
        <p:spPr>
          <a:xfrm>
            <a:off x="714375" y="1485900"/>
            <a:ext cx="8358188" cy="4943475"/>
          </a:xfrm>
        </p:spPr>
        <p:txBody>
          <a:bodyPr/>
          <a:lstStyle/>
          <a:p>
            <a:pPr lvl="1" eaLnBrk="1" hangingPunct="1"/>
            <a:r>
              <a:rPr lang="zh-CN" altLang="en-US">
                <a:solidFill>
                  <a:srgbClr val="FF0000"/>
                </a:solidFill>
              </a:rPr>
              <a:t>评估</a:t>
            </a:r>
            <a:r>
              <a:rPr lang="zh-CN" altLang="en-US"/>
              <a:t>界面隐喻</a:t>
            </a:r>
          </a:p>
          <a:p>
            <a:pPr lvl="2" eaLnBrk="1" hangingPunct="1"/>
            <a:r>
              <a:rPr lang="zh-CN" altLang="en-US"/>
              <a:t>是否具有</a:t>
            </a:r>
            <a:r>
              <a:rPr lang="zh-CN" altLang="en-US">
                <a:solidFill>
                  <a:srgbClr val="FF0000"/>
                </a:solidFill>
              </a:rPr>
              <a:t>结构</a:t>
            </a:r>
            <a:r>
              <a:rPr lang="zh-CN" altLang="en-US"/>
              <a:t>？</a:t>
            </a:r>
          </a:p>
          <a:p>
            <a:pPr lvl="2" eaLnBrk="1" hangingPunct="1"/>
            <a:r>
              <a:rPr lang="zh-CN" altLang="en-US"/>
              <a:t>与问题的</a:t>
            </a:r>
            <a:r>
              <a:rPr lang="zh-CN" altLang="en-US">
                <a:solidFill>
                  <a:srgbClr val="FF0000"/>
                </a:solidFill>
              </a:rPr>
              <a:t>相关</a:t>
            </a:r>
            <a:r>
              <a:rPr lang="zh-CN" altLang="en-US"/>
              <a:t>程度？</a:t>
            </a:r>
          </a:p>
          <a:p>
            <a:pPr lvl="2" eaLnBrk="1" hangingPunct="1"/>
            <a:r>
              <a:rPr lang="zh-CN" altLang="en-US"/>
              <a:t>是否易于</a:t>
            </a:r>
            <a:r>
              <a:rPr lang="zh-CN" altLang="en-US">
                <a:solidFill>
                  <a:srgbClr val="FF0000"/>
                </a:solidFill>
              </a:rPr>
              <a:t>表示</a:t>
            </a:r>
            <a:r>
              <a:rPr lang="zh-CN" altLang="en-US"/>
              <a:t>？</a:t>
            </a:r>
          </a:p>
          <a:p>
            <a:pPr lvl="2" eaLnBrk="1" hangingPunct="1"/>
            <a:r>
              <a:rPr lang="zh-CN" altLang="en-US"/>
              <a:t>是否容易被</a:t>
            </a:r>
            <a:r>
              <a:rPr lang="zh-CN" altLang="en-US">
                <a:solidFill>
                  <a:srgbClr val="FF0000"/>
                </a:solidFill>
              </a:rPr>
              <a:t>理解</a:t>
            </a:r>
            <a:r>
              <a:rPr lang="zh-CN" altLang="en-US"/>
              <a:t>？</a:t>
            </a:r>
          </a:p>
          <a:p>
            <a:pPr lvl="2" eaLnBrk="1" hangingPunct="1"/>
            <a:r>
              <a:rPr lang="zh-CN" altLang="en-US"/>
              <a:t>是否具有可</a:t>
            </a:r>
            <a:r>
              <a:rPr lang="zh-CN" altLang="en-US">
                <a:solidFill>
                  <a:srgbClr val="FF0000"/>
                </a:solidFill>
              </a:rPr>
              <a:t>扩充</a:t>
            </a:r>
            <a:r>
              <a:rPr lang="zh-CN" altLang="en-US"/>
              <a:t>性？</a:t>
            </a:r>
            <a:endParaRPr lang="en-US" altLang="zh-CN"/>
          </a:p>
          <a:p>
            <a:pPr lvl="2" eaLnBrk="1" hangingPunct="1">
              <a:buFont typeface="Wingdings 2" panose="05020102010507070707" pitchFamily="18" charset="2"/>
              <a:buNone/>
            </a:pPr>
            <a:endParaRPr lang="zh-CN" altLang="en-US"/>
          </a:p>
          <a:p>
            <a:pPr lvl="1" eaLnBrk="1" hangingPunct="1"/>
            <a:r>
              <a:rPr lang="zh-CN" altLang="en-US"/>
              <a:t>例如：对于共享日历系统</a:t>
            </a:r>
          </a:p>
          <a:p>
            <a:pPr lvl="2" eaLnBrk="1" hangingPunct="1"/>
            <a:r>
              <a:rPr lang="zh-CN" altLang="en-US"/>
              <a:t>明显可选用的界面隐喻是</a:t>
            </a:r>
            <a:r>
              <a:rPr lang="zh-CN" altLang="en-US">
                <a:solidFill>
                  <a:srgbClr val="FF0000"/>
                </a:solidFill>
              </a:rPr>
              <a:t>纸质的个人日程表</a:t>
            </a:r>
          </a:p>
          <a:p>
            <a:pPr lvl="2" eaLnBrk="1" hangingPunct="1"/>
            <a:r>
              <a:rPr lang="zh-CN" altLang="en-US"/>
              <a:t>可以使用电子文档的能力（如超链接和搜索）扩充其功能</a:t>
            </a:r>
          </a:p>
        </p:txBody>
      </p:sp>
      <p:sp>
        <p:nvSpPr>
          <p:cNvPr id="46083" name="灯片编号占位符 3">
            <a:extLst>
              <a:ext uri="{FF2B5EF4-FFF2-40B4-BE49-F238E27FC236}">
                <a16:creationId xmlns:a16="http://schemas.microsoft.com/office/drawing/2014/main" id="{2DE90EFE-4696-7251-1B61-0DF17911103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068287D8-48F4-4747-B84F-E7FD8BB0A7E4}" type="slidenum">
              <a:rPr lang="en-US" altLang="zh-CN" sz="1200">
                <a:solidFill>
                  <a:srgbClr val="B5A788"/>
                </a:solidFill>
              </a:rPr>
              <a:pPr/>
              <a:t>35</a:t>
            </a:fld>
            <a:endParaRPr lang="en-US" altLang="zh-CN" sz="1200">
              <a:solidFill>
                <a:srgbClr val="B5A788"/>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A2FEFDF0-776E-487A-A5A4-805C938D079A}"/>
              </a:ext>
            </a:extLst>
          </p:cNvPr>
          <p:cNvSpPr>
            <a:spLocks noGrp="1" noChangeArrowheads="1"/>
          </p:cNvSpPr>
          <p:nvPr>
            <p:ph type="title"/>
          </p:nvPr>
        </p:nvSpPr>
        <p:spPr/>
        <p:txBody>
          <a:bodyPr/>
          <a:lstStyle/>
          <a:p>
            <a:pPr eaLnBrk="1" hangingPunct="1"/>
            <a:r>
              <a:rPr lang="en-US" altLang="zh-CN">
                <a:effectLst/>
              </a:rPr>
              <a:t>8.3.1 </a:t>
            </a:r>
            <a:r>
              <a:rPr lang="zh-CN" altLang="en-US">
                <a:effectLst/>
              </a:rPr>
              <a:t>开发概念模型的三个方面</a:t>
            </a:r>
          </a:p>
        </p:txBody>
      </p:sp>
      <p:sp>
        <p:nvSpPr>
          <p:cNvPr id="47106" name="Rectangle 3">
            <a:extLst>
              <a:ext uri="{FF2B5EF4-FFF2-40B4-BE49-F238E27FC236}">
                <a16:creationId xmlns:a16="http://schemas.microsoft.com/office/drawing/2014/main" id="{E3E883C6-626C-D1EB-9505-36ED94B5D337}"/>
              </a:ext>
            </a:extLst>
          </p:cNvPr>
          <p:cNvSpPr>
            <a:spLocks noGrp="1" noChangeArrowheads="1"/>
          </p:cNvSpPr>
          <p:nvPr>
            <p:ph idx="1"/>
          </p:nvPr>
        </p:nvSpPr>
        <p:spPr>
          <a:xfrm>
            <a:off x="1000125" y="1447800"/>
            <a:ext cx="8072438" cy="4981575"/>
          </a:xfrm>
        </p:spPr>
        <p:txBody>
          <a:bodyPr/>
          <a:lstStyle/>
          <a:p>
            <a:pPr lvl="1" eaLnBrk="1" hangingPunct="1"/>
            <a:r>
              <a:rPr lang="zh-CN" altLang="en-US"/>
              <a:t>评估这个隐喻</a:t>
            </a:r>
          </a:p>
          <a:p>
            <a:pPr lvl="2" eaLnBrk="1" hangingPunct="1"/>
            <a:r>
              <a:rPr lang="zh-CN" altLang="en-US"/>
              <a:t>结构问题：基于物理日程表，但不支持共享信息</a:t>
            </a:r>
          </a:p>
          <a:p>
            <a:pPr lvl="2" eaLnBrk="1" hangingPunct="1"/>
            <a:endParaRPr lang="en-US" altLang="zh-CN"/>
          </a:p>
          <a:p>
            <a:pPr lvl="2" eaLnBrk="1" hangingPunct="1"/>
            <a:r>
              <a:rPr lang="zh-CN" altLang="en-US"/>
              <a:t>相关度问题：有多少纸质日历的属性可应用于电子日程表</a:t>
            </a:r>
          </a:p>
          <a:p>
            <a:pPr lvl="2" eaLnBrk="1" hangingPunct="1"/>
            <a:endParaRPr lang="en-US" altLang="zh-CN"/>
          </a:p>
          <a:p>
            <a:pPr lvl="2" eaLnBrk="1" hangingPunct="1"/>
            <a:r>
              <a:rPr lang="zh-CN" altLang="en-US"/>
              <a:t>表示问题：该隐喻容易表示</a:t>
            </a:r>
            <a:endParaRPr lang="en-US" altLang="zh-CN"/>
          </a:p>
          <a:p>
            <a:pPr lvl="2" eaLnBrk="1" hangingPunct="1">
              <a:buFont typeface="Wingdings 2" panose="05020102010507070707" pitchFamily="18" charset="2"/>
              <a:buNone/>
            </a:pPr>
            <a:endParaRPr lang="zh-CN" altLang="en-US"/>
          </a:p>
          <a:p>
            <a:pPr lvl="2" eaLnBrk="1" hangingPunct="1"/>
            <a:r>
              <a:rPr lang="zh-CN" altLang="en-US"/>
              <a:t>理解问题：该隐喻易于用户理解</a:t>
            </a:r>
            <a:endParaRPr lang="en-US" altLang="zh-CN"/>
          </a:p>
          <a:p>
            <a:pPr lvl="2" eaLnBrk="1" hangingPunct="1">
              <a:buFont typeface="Wingdings 2" panose="05020102010507070707" pitchFamily="18" charset="2"/>
              <a:buNone/>
            </a:pPr>
            <a:endParaRPr lang="zh-CN" altLang="en-US"/>
          </a:p>
          <a:p>
            <a:pPr lvl="2" eaLnBrk="1" hangingPunct="1"/>
            <a:r>
              <a:rPr lang="zh-CN" altLang="en-US"/>
              <a:t>扩充问题：该隐喻可以扩充</a:t>
            </a:r>
          </a:p>
        </p:txBody>
      </p:sp>
      <p:sp>
        <p:nvSpPr>
          <p:cNvPr id="47107" name="灯片编号占位符 3">
            <a:extLst>
              <a:ext uri="{FF2B5EF4-FFF2-40B4-BE49-F238E27FC236}">
                <a16:creationId xmlns:a16="http://schemas.microsoft.com/office/drawing/2014/main" id="{7AEE620E-FF71-6DD2-5CBF-4FCD3890B2E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19F108E2-7333-434B-97F5-0E22B7C68A7A}" type="slidenum">
              <a:rPr lang="en-US" altLang="zh-CN" sz="1200">
                <a:solidFill>
                  <a:srgbClr val="B5A788"/>
                </a:solidFill>
              </a:rPr>
              <a:pPr/>
              <a:t>36</a:t>
            </a:fld>
            <a:endParaRPr lang="en-US" altLang="zh-CN" sz="1200">
              <a:solidFill>
                <a:srgbClr val="B5A788"/>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0EE35FCE-B7DA-B842-34D4-9E10A75A701F}"/>
              </a:ext>
            </a:extLst>
          </p:cNvPr>
          <p:cNvSpPr>
            <a:spLocks noGrp="1" noChangeArrowheads="1"/>
          </p:cNvSpPr>
          <p:nvPr>
            <p:ph type="title"/>
          </p:nvPr>
        </p:nvSpPr>
        <p:spPr/>
        <p:txBody>
          <a:bodyPr/>
          <a:lstStyle/>
          <a:p>
            <a:pPr eaLnBrk="1" hangingPunct="1"/>
            <a:r>
              <a:rPr lang="en-US" altLang="zh-CN">
                <a:effectLst/>
              </a:rPr>
              <a:t>8.3.1 </a:t>
            </a:r>
            <a:r>
              <a:rPr lang="zh-CN" altLang="en-US">
                <a:effectLst/>
              </a:rPr>
              <a:t>开发概念模型的三个方面</a:t>
            </a:r>
          </a:p>
        </p:txBody>
      </p:sp>
      <p:sp>
        <p:nvSpPr>
          <p:cNvPr id="48130" name="Rectangle 3">
            <a:extLst>
              <a:ext uri="{FF2B5EF4-FFF2-40B4-BE49-F238E27FC236}">
                <a16:creationId xmlns:a16="http://schemas.microsoft.com/office/drawing/2014/main" id="{3CC1A28D-E038-B6C6-4F0B-FDBF6274936A}"/>
              </a:ext>
            </a:extLst>
          </p:cNvPr>
          <p:cNvSpPr>
            <a:spLocks noGrp="1" noChangeArrowheads="1"/>
          </p:cNvSpPr>
          <p:nvPr>
            <p:ph idx="1"/>
          </p:nvPr>
        </p:nvSpPr>
        <p:spPr>
          <a:xfrm>
            <a:off x="1071563" y="1485900"/>
            <a:ext cx="7858125" cy="4800600"/>
          </a:xfrm>
        </p:spPr>
        <p:txBody>
          <a:bodyPr/>
          <a:lstStyle/>
          <a:p>
            <a:pPr eaLnBrk="1" hangingPunct="1"/>
            <a:r>
              <a:rPr lang="zh-CN" altLang="en-US"/>
              <a:t>选择交互范型</a:t>
            </a:r>
          </a:p>
          <a:p>
            <a:pPr lvl="1" eaLnBrk="1" hangingPunct="1"/>
            <a:r>
              <a:rPr lang="zh-CN" altLang="en-US"/>
              <a:t>交互范型：</a:t>
            </a:r>
            <a:r>
              <a:rPr lang="zh-CN" altLang="en-US">
                <a:solidFill>
                  <a:srgbClr val="FF0000"/>
                </a:solidFill>
              </a:rPr>
              <a:t>技术</a:t>
            </a:r>
            <a:r>
              <a:rPr lang="zh-CN" altLang="en-US"/>
              <a:t>在交互设计中的成功应用</a:t>
            </a:r>
            <a:endParaRPr lang="en-US" altLang="zh-CN"/>
          </a:p>
          <a:p>
            <a:pPr lvl="1" eaLnBrk="1" hangingPunct="1">
              <a:buFont typeface="Verdana" panose="020B0604030504040204" pitchFamily="34" charset="0"/>
              <a:buNone/>
            </a:pPr>
            <a:endParaRPr lang="zh-CN" altLang="en-US"/>
          </a:p>
          <a:p>
            <a:pPr lvl="2" eaLnBrk="1" hangingPunct="1"/>
            <a:r>
              <a:rPr lang="zh-CN" altLang="en-US"/>
              <a:t>采用</a:t>
            </a:r>
            <a:r>
              <a:rPr lang="en-US" altLang="zh-CN"/>
              <a:t>WIMP</a:t>
            </a:r>
            <a:r>
              <a:rPr lang="zh-CN" altLang="en-US"/>
              <a:t>界面的</a:t>
            </a:r>
            <a:r>
              <a:rPr lang="zh-CN" altLang="en-US">
                <a:solidFill>
                  <a:srgbClr val="FF0000"/>
                </a:solidFill>
              </a:rPr>
              <a:t>桌面范型</a:t>
            </a:r>
            <a:r>
              <a:rPr lang="zh-CN" altLang="en-US"/>
              <a:t>、</a:t>
            </a:r>
            <a:r>
              <a:rPr lang="zh-CN" altLang="en-US">
                <a:solidFill>
                  <a:srgbClr val="FF0000"/>
                </a:solidFill>
              </a:rPr>
              <a:t>无处不在计算</a:t>
            </a:r>
            <a:r>
              <a:rPr lang="zh-CN" altLang="en-US"/>
              <a:t>、</a:t>
            </a:r>
            <a:r>
              <a:rPr lang="zh-CN" altLang="en-US">
                <a:solidFill>
                  <a:srgbClr val="FF0000"/>
                </a:solidFill>
              </a:rPr>
              <a:t>普适计算</a:t>
            </a:r>
            <a:r>
              <a:rPr lang="zh-CN" altLang="en-US"/>
              <a:t>、</a:t>
            </a:r>
            <a:r>
              <a:rPr lang="zh-CN" altLang="en-US">
                <a:solidFill>
                  <a:srgbClr val="FF0000"/>
                </a:solidFill>
              </a:rPr>
              <a:t>可穿戴计算</a:t>
            </a:r>
            <a:r>
              <a:rPr lang="zh-CN" altLang="en-US"/>
              <a:t>、</a:t>
            </a:r>
            <a:r>
              <a:rPr lang="zh-CN" altLang="en-US">
                <a:solidFill>
                  <a:srgbClr val="FF0000"/>
                </a:solidFill>
              </a:rPr>
              <a:t>实物界面</a:t>
            </a:r>
            <a:r>
              <a:rPr lang="zh-CN" altLang="en-US"/>
              <a:t>、</a:t>
            </a:r>
            <a:r>
              <a:rPr lang="zh-CN" altLang="en-US">
                <a:solidFill>
                  <a:srgbClr val="FF0000"/>
                </a:solidFill>
              </a:rPr>
              <a:t>增强现实</a:t>
            </a:r>
            <a:r>
              <a:rPr lang="zh-CN" altLang="en-US"/>
              <a:t>等</a:t>
            </a:r>
            <a:endParaRPr lang="en-US" altLang="zh-CN"/>
          </a:p>
          <a:p>
            <a:pPr lvl="2" eaLnBrk="1" hangingPunct="1">
              <a:buFont typeface="Wingdings 2" panose="05020102010507070707" pitchFamily="18" charset="2"/>
              <a:buNone/>
            </a:pPr>
            <a:endParaRPr lang="zh-CN" altLang="en-US"/>
          </a:p>
          <a:p>
            <a:pPr lvl="1" eaLnBrk="1" hangingPunct="1"/>
            <a:r>
              <a:rPr lang="zh-CN" altLang="en-US">
                <a:solidFill>
                  <a:srgbClr val="FF0000"/>
                </a:solidFill>
              </a:rPr>
              <a:t>环境需求</a:t>
            </a:r>
            <a:r>
              <a:rPr lang="zh-CN" altLang="en-US"/>
              <a:t>是选择交互范型的一个重要因素</a:t>
            </a:r>
          </a:p>
          <a:p>
            <a:pPr lvl="2" eaLnBrk="1" hangingPunct="1"/>
            <a:r>
              <a:rPr lang="zh-CN" altLang="en-US"/>
              <a:t>例如：在不同的环境中使用共享日历？</a:t>
            </a:r>
          </a:p>
        </p:txBody>
      </p:sp>
      <p:sp>
        <p:nvSpPr>
          <p:cNvPr id="48131" name="灯片编号占位符 3">
            <a:extLst>
              <a:ext uri="{FF2B5EF4-FFF2-40B4-BE49-F238E27FC236}">
                <a16:creationId xmlns:a16="http://schemas.microsoft.com/office/drawing/2014/main" id="{487CB74C-DDEA-D880-33E5-6144901E076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DCB4B9BD-76A6-4144-A96C-34ADDC79A2DB}" type="slidenum">
              <a:rPr lang="en-US" altLang="zh-CN" sz="1200">
                <a:solidFill>
                  <a:srgbClr val="B5A788"/>
                </a:solidFill>
              </a:rPr>
              <a:pPr/>
              <a:t>37</a:t>
            </a:fld>
            <a:endParaRPr lang="en-US" altLang="zh-CN" sz="1200">
              <a:solidFill>
                <a:srgbClr val="B5A788"/>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9BCAFE49-FA1E-EBB9-13F8-A269E2664CA1}"/>
              </a:ext>
            </a:extLst>
          </p:cNvPr>
          <p:cNvSpPr>
            <a:spLocks noGrp="1" noChangeArrowheads="1"/>
          </p:cNvSpPr>
          <p:nvPr>
            <p:ph type="title"/>
          </p:nvPr>
        </p:nvSpPr>
        <p:spPr/>
        <p:txBody>
          <a:bodyPr/>
          <a:lstStyle/>
          <a:p>
            <a:pPr eaLnBrk="1" hangingPunct="1"/>
            <a:r>
              <a:rPr lang="en-US" altLang="zh-CN">
                <a:effectLst/>
              </a:rPr>
              <a:t>8.3.2 </a:t>
            </a:r>
            <a:r>
              <a:rPr lang="zh-CN" altLang="en-US">
                <a:effectLst/>
              </a:rPr>
              <a:t>充实概念模型</a:t>
            </a:r>
          </a:p>
        </p:txBody>
      </p:sp>
      <p:sp>
        <p:nvSpPr>
          <p:cNvPr id="50179" name="Rectangle 3">
            <a:extLst>
              <a:ext uri="{FF2B5EF4-FFF2-40B4-BE49-F238E27FC236}">
                <a16:creationId xmlns:a16="http://schemas.microsoft.com/office/drawing/2014/main" id="{733CE522-B1E2-176F-C542-749661CA88D0}"/>
              </a:ext>
            </a:extLst>
          </p:cNvPr>
          <p:cNvSpPr>
            <a:spLocks noGrp="1" noChangeArrowheads="1"/>
          </p:cNvSpPr>
          <p:nvPr>
            <p:ph idx="1"/>
          </p:nvPr>
        </p:nvSpPr>
        <p:spPr>
          <a:xfrm>
            <a:off x="1214438" y="1628775"/>
            <a:ext cx="7499350" cy="5229225"/>
          </a:xfrm>
        </p:spPr>
        <p:txBody>
          <a:bodyPr>
            <a:normAutofit/>
          </a:bodyPr>
          <a:lstStyle/>
          <a:p>
            <a:pPr eaLnBrk="1" hangingPunct="1">
              <a:lnSpc>
                <a:spcPct val="80000"/>
              </a:lnSpc>
            </a:pPr>
            <a:r>
              <a:rPr lang="zh-CN" altLang="en-US" sz="2500"/>
              <a:t>选择交互方式、隐喻和范型后，获得一个</a:t>
            </a:r>
            <a:r>
              <a:rPr lang="zh-CN" altLang="en-US" sz="2500">
                <a:solidFill>
                  <a:srgbClr val="FF0000"/>
                </a:solidFill>
              </a:rPr>
              <a:t>概念模型框架</a:t>
            </a:r>
            <a:endParaRPr lang="en-US" altLang="zh-CN" sz="2500">
              <a:solidFill>
                <a:srgbClr val="FF0000"/>
              </a:solidFill>
            </a:endParaRPr>
          </a:p>
          <a:p>
            <a:pPr eaLnBrk="1" hangingPunct="1">
              <a:lnSpc>
                <a:spcPct val="80000"/>
              </a:lnSpc>
              <a:buFont typeface="Wingdings 2" panose="05020102010507070707" pitchFamily="18" charset="2"/>
              <a:buNone/>
            </a:pPr>
            <a:endParaRPr lang="zh-CN" altLang="en-US" sz="2500"/>
          </a:p>
          <a:p>
            <a:pPr eaLnBrk="1" hangingPunct="1">
              <a:lnSpc>
                <a:spcPct val="80000"/>
              </a:lnSpc>
            </a:pPr>
            <a:r>
              <a:rPr lang="zh-CN" altLang="en-US" sz="2500"/>
              <a:t>建立原型并让用户测试前，框架需要</a:t>
            </a:r>
            <a:r>
              <a:rPr lang="zh-CN" altLang="en-US" sz="2500">
                <a:solidFill>
                  <a:srgbClr val="FF0000"/>
                </a:solidFill>
              </a:rPr>
              <a:t>充实或扩展</a:t>
            </a:r>
          </a:p>
          <a:p>
            <a:pPr lvl="1" eaLnBrk="1" hangingPunct="1">
              <a:lnSpc>
                <a:spcPct val="80000"/>
              </a:lnSpc>
            </a:pPr>
            <a:r>
              <a:rPr lang="zh-CN" altLang="en-US" sz="2200"/>
              <a:t>例如：确定合适的</a:t>
            </a:r>
            <a:r>
              <a:rPr lang="zh-CN" altLang="en-US" sz="2200">
                <a:solidFill>
                  <a:srgbClr val="FF0000"/>
                </a:solidFill>
              </a:rPr>
              <a:t>交互技术</a:t>
            </a:r>
            <a:r>
              <a:rPr lang="zh-CN" altLang="en-US" sz="2200"/>
              <a:t>（如多媒体、</a:t>
            </a:r>
            <a:r>
              <a:rPr lang="en-US" altLang="zh-CN" sz="2200"/>
              <a:t>VR</a:t>
            </a:r>
            <a:r>
              <a:rPr lang="zh-CN" altLang="en-US" sz="2200"/>
              <a:t>或</a:t>
            </a:r>
            <a:r>
              <a:rPr lang="en-US" altLang="zh-CN" sz="2200"/>
              <a:t>Web</a:t>
            </a:r>
            <a:r>
              <a:rPr lang="zh-CN" altLang="en-US" sz="2200"/>
              <a:t>信息等）以及适当的</a:t>
            </a:r>
            <a:r>
              <a:rPr lang="zh-CN" altLang="en-US" sz="2200">
                <a:solidFill>
                  <a:srgbClr val="FF0000"/>
                </a:solidFill>
              </a:rPr>
              <a:t>输入</a:t>
            </a:r>
            <a:r>
              <a:rPr lang="en-US" altLang="zh-CN" sz="2200">
                <a:solidFill>
                  <a:srgbClr val="FF0000"/>
                </a:solidFill>
              </a:rPr>
              <a:t>/</a:t>
            </a:r>
            <a:r>
              <a:rPr lang="zh-CN" altLang="en-US" sz="2200">
                <a:solidFill>
                  <a:srgbClr val="FF0000"/>
                </a:solidFill>
              </a:rPr>
              <a:t>出设备</a:t>
            </a:r>
            <a:r>
              <a:rPr lang="zh-CN" altLang="en-US" sz="2200"/>
              <a:t>（如笔、触摸屏、语音、键盘等）</a:t>
            </a:r>
          </a:p>
          <a:p>
            <a:pPr eaLnBrk="1" hangingPunct="1">
              <a:lnSpc>
                <a:spcPct val="80000"/>
              </a:lnSpc>
            </a:pPr>
            <a:r>
              <a:rPr lang="zh-CN" altLang="en-US" sz="2500"/>
              <a:t>决策依赖于</a:t>
            </a:r>
            <a:r>
              <a:rPr lang="zh-CN" altLang="en-US" sz="2500">
                <a:solidFill>
                  <a:srgbClr val="FF0000"/>
                </a:solidFill>
              </a:rPr>
              <a:t>系统的需求和限制</a:t>
            </a:r>
          </a:p>
          <a:p>
            <a:pPr lvl="1" eaLnBrk="1" hangingPunct="1">
              <a:lnSpc>
                <a:spcPct val="80000"/>
              </a:lnSpc>
            </a:pPr>
            <a:r>
              <a:rPr lang="zh-CN" altLang="en-US" sz="2200"/>
              <a:t>主要受</a:t>
            </a:r>
            <a:r>
              <a:rPr lang="zh-CN" altLang="en-US" sz="2200">
                <a:solidFill>
                  <a:srgbClr val="FF0000"/>
                </a:solidFill>
              </a:rPr>
              <a:t>用户需求</a:t>
            </a:r>
            <a:r>
              <a:rPr lang="zh-CN" altLang="en-US" sz="2200"/>
              <a:t>和</a:t>
            </a:r>
            <a:r>
              <a:rPr lang="zh-CN" altLang="en-US" sz="2200">
                <a:solidFill>
                  <a:srgbClr val="FF0000"/>
                </a:solidFill>
              </a:rPr>
              <a:t>环境需求</a:t>
            </a:r>
            <a:r>
              <a:rPr lang="zh-CN" altLang="en-US" sz="2200"/>
              <a:t>的影响</a:t>
            </a:r>
            <a:endParaRPr lang="en-US" altLang="zh-CN" sz="2200"/>
          </a:p>
          <a:p>
            <a:pPr lvl="1" eaLnBrk="1" hangingPunct="1">
              <a:lnSpc>
                <a:spcPct val="80000"/>
              </a:lnSpc>
              <a:buFont typeface="Verdana" panose="020B0604030504040204" pitchFamily="34" charset="0"/>
              <a:buNone/>
            </a:pPr>
            <a:endParaRPr lang="zh-CN" altLang="en-US" sz="2200"/>
          </a:p>
          <a:p>
            <a:pPr eaLnBrk="1" hangingPunct="1">
              <a:lnSpc>
                <a:spcPct val="80000"/>
              </a:lnSpc>
            </a:pPr>
            <a:r>
              <a:rPr lang="zh-CN" altLang="en-US" sz="2500"/>
              <a:t>在此基础上，需要确定</a:t>
            </a:r>
            <a:r>
              <a:rPr lang="zh-CN" altLang="en-US" sz="2500">
                <a:solidFill>
                  <a:srgbClr val="FF0000"/>
                </a:solidFill>
              </a:rPr>
              <a:t>交互的内容</a:t>
            </a:r>
          </a:p>
          <a:p>
            <a:pPr lvl="1" eaLnBrk="1" hangingPunct="1">
              <a:lnSpc>
                <a:spcPct val="80000"/>
              </a:lnSpc>
            </a:pPr>
            <a:r>
              <a:rPr lang="zh-CN" altLang="en-US" sz="2200"/>
              <a:t>用户和产品之间需要</a:t>
            </a:r>
            <a:r>
              <a:rPr lang="zh-CN" altLang="en-US" sz="2200">
                <a:solidFill>
                  <a:srgbClr val="FF0000"/>
                </a:solidFill>
              </a:rPr>
              <a:t>交换什么</a:t>
            </a:r>
            <a:r>
              <a:rPr lang="zh-CN" altLang="en-US" sz="2200"/>
              <a:t>概念</a:t>
            </a:r>
          </a:p>
          <a:p>
            <a:pPr lvl="1" eaLnBrk="1" hangingPunct="1">
              <a:lnSpc>
                <a:spcPct val="80000"/>
              </a:lnSpc>
            </a:pPr>
            <a:r>
              <a:rPr lang="zh-CN" altLang="en-US" sz="2200"/>
              <a:t>这些概念之间</a:t>
            </a:r>
            <a:r>
              <a:rPr lang="zh-CN" altLang="en-US" sz="2200">
                <a:solidFill>
                  <a:srgbClr val="FF0000"/>
                </a:solidFill>
              </a:rPr>
              <a:t>存在什么关系</a:t>
            </a:r>
          </a:p>
          <a:p>
            <a:pPr lvl="1" eaLnBrk="1" hangingPunct="1">
              <a:lnSpc>
                <a:spcPct val="80000"/>
              </a:lnSpc>
            </a:pPr>
            <a:r>
              <a:rPr lang="zh-CN" altLang="en-US" sz="2200"/>
              <a:t>如何</a:t>
            </a:r>
            <a:r>
              <a:rPr lang="zh-CN" altLang="en-US" sz="2200">
                <a:solidFill>
                  <a:srgbClr val="FF0000"/>
                </a:solidFill>
              </a:rPr>
              <a:t>结构化表示</a:t>
            </a:r>
            <a:r>
              <a:rPr lang="zh-CN" altLang="en-US" sz="2200"/>
              <a:t>这些概念</a:t>
            </a:r>
          </a:p>
        </p:txBody>
      </p:sp>
      <p:sp>
        <p:nvSpPr>
          <p:cNvPr id="49155" name="灯片编号占位符 3">
            <a:extLst>
              <a:ext uri="{FF2B5EF4-FFF2-40B4-BE49-F238E27FC236}">
                <a16:creationId xmlns:a16="http://schemas.microsoft.com/office/drawing/2014/main" id="{0840BA37-96A5-B8A5-8E5A-0A57F4212D8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D0756904-FC44-4199-8463-E06441031517}" type="slidenum">
              <a:rPr lang="en-US" altLang="zh-CN" sz="1200">
                <a:solidFill>
                  <a:srgbClr val="B5A788"/>
                </a:solidFill>
              </a:rPr>
              <a:pPr/>
              <a:t>38</a:t>
            </a:fld>
            <a:endParaRPr lang="en-US" altLang="zh-CN" sz="1200">
              <a:solidFill>
                <a:srgbClr val="B5A788"/>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A4BA76F6-A222-3256-391E-A31C6B84E0EC}"/>
              </a:ext>
            </a:extLst>
          </p:cNvPr>
          <p:cNvSpPr>
            <a:spLocks noGrp="1" noChangeArrowheads="1"/>
          </p:cNvSpPr>
          <p:nvPr>
            <p:ph type="title"/>
          </p:nvPr>
        </p:nvSpPr>
        <p:spPr/>
        <p:txBody>
          <a:bodyPr/>
          <a:lstStyle/>
          <a:p>
            <a:pPr eaLnBrk="1" hangingPunct="1"/>
            <a:r>
              <a:rPr lang="en-US" altLang="zh-CN">
                <a:effectLst/>
              </a:rPr>
              <a:t>8.3.2 </a:t>
            </a:r>
            <a:r>
              <a:rPr lang="zh-CN" altLang="en-US">
                <a:effectLst/>
              </a:rPr>
              <a:t>充实概念模型</a:t>
            </a:r>
          </a:p>
        </p:txBody>
      </p:sp>
      <p:sp>
        <p:nvSpPr>
          <p:cNvPr id="51203" name="Rectangle 3">
            <a:extLst>
              <a:ext uri="{FF2B5EF4-FFF2-40B4-BE49-F238E27FC236}">
                <a16:creationId xmlns:a16="http://schemas.microsoft.com/office/drawing/2014/main" id="{8E100DD3-28BF-1002-115A-AF2DD8425E13}"/>
              </a:ext>
            </a:extLst>
          </p:cNvPr>
          <p:cNvSpPr>
            <a:spLocks noGrp="1" noChangeArrowheads="1"/>
          </p:cNvSpPr>
          <p:nvPr>
            <p:ph idx="1"/>
          </p:nvPr>
        </p:nvSpPr>
        <p:spPr>
          <a:xfrm>
            <a:off x="1143000" y="1304925"/>
            <a:ext cx="7720013" cy="5410200"/>
          </a:xfrm>
        </p:spPr>
        <p:txBody>
          <a:bodyPr>
            <a:normAutofit/>
          </a:bodyPr>
          <a:lstStyle/>
          <a:p>
            <a:pPr eaLnBrk="1" hangingPunct="1">
              <a:lnSpc>
                <a:spcPct val="90000"/>
              </a:lnSpc>
            </a:pPr>
            <a:r>
              <a:rPr lang="zh-CN" altLang="en-US"/>
              <a:t>具体而言，需要确定的内容包括</a:t>
            </a:r>
          </a:p>
          <a:p>
            <a:pPr lvl="1" eaLnBrk="1" hangingPunct="1">
              <a:lnSpc>
                <a:spcPct val="90000"/>
              </a:lnSpc>
            </a:pPr>
            <a:r>
              <a:rPr lang="zh-CN" altLang="en-US"/>
              <a:t>产品将</a:t>
            </a:r>
            <a:r>
              <a:rPr lang="zh-CN" altLang="en-US">
                <a:solidFill>
                  <a:srgbClr val="FF0000"/>
                </a:solidFill>
              </a:rPr>
              <a:t>执行什么功能</a:t>
            </a:r>
          </a:p>
          <a:p>
            <a:pPr marL="887413" lvl="2" eaLnBrk="1" hangingPunct="1">
              <a:lnSpc>
                <a:spcPct val="90000"/>
              </a:lnSpc>
            </a:pPr>
            <a:r>
              <a:rPr lang="zh-CN" altLang="en-US"/>
              <a:t>明确产品将</a:t>
            </a:r>
            <a:r>
              <a:rPr lang="zh-CN" altLang="en-US">
                <a:solidFill>
                  <a:srgbClr val="FF0000"/>
                </a:solidFill>
              </a:rPr>
              <a:t>支持的用户任务</a:t>
            </a:r>
          </a:p>
          <a:p>
            <a:pPr marL="887413" lvl="2" eaLnBrk="1" hangingPunct="1">
              <a:lnSpc>
                <a:spcPct val="90000"/>
              </a:lnSpc>
              <a:buFont typeface="Wingdings 2" panose="05020102010507070707" pitchFamily="18" charset="2"/>
              <a:buNone/>
            </a:pPr>
            <a:endParaRPr lang="zh-CN" altLang="en-US"/>
          </a:p>
          <a:p>
            <a:pPr marL="887413" lvl="2" eaLnBrk="1" hangingPunct="1">
              <a:lnSpc>
                <a:spcPct val="90000"/>
              </a:lnSpc>
            </a:pPr>
            <a:r>
              <a:rPr lang="zh-CN" altLang="en-US"/>
              <a:t>需要将任务在用户和产品之间进行</a:t>
            </a:r>
            <a:r>
              <a:rPr lang="zh-CN" altLang="en-US">
                <a:solidFill>
                  <a:srgbClr val="FF0000"/>
                </a:solidFill>
              </a:rPr>
              <a:t>分配</a:t>
            </a:r>
            <a:r>
              <a:rPr lang="zh-CN" altLang="en-US"/>
              <a:t>，确定产品和用户分别应当做什么</a:t>
            </a:r>
          </a:p>
          <a:p>
            <a:pPr marL="887413" lvl="2" eaLnBrk="1" hangingPunct="1">
              <a:lnSpc>
                <a:spcPct val="90000"/>
              </a:lnSpc>
            </a:pPr>
            <a:r>
              <a:rPr lang="zh-CN" altLang="en-US"/>
              <a:t>例如：在共享日历中，确定参会时间</a:t>
            </a:r>
          </a:p>
          <a:p>
            <a:pPr lvl="3" eaLnBrk="1" hangingPunct="1">
              <a:lnSpc>
                <a:spcPct val="90000"/>
              </a:lnSpc>
            </a:pPr>
            <a:r>
              <a:rPr lang="zh-CN" altLang="en-US" sz="1800"/>
              <a:t>让系统负责提出满足参会者要求的</a:t>
            </a:r>
            <a:r>
              <a:rPr lang="zh-CN" altLang="en-US" sz="1800">
                <a:solidFill>
                  <a:srgbClr val="FF0000"/>
                </a:solidFill>
              </a:rPr>
              <a:t>一组时间</a:t>
            </a:r>
          </a:p>
          <a:p>
            <a:pPr lvl="3" eaLnBrk="1" hangingPunct="1">
              <a:lnSpc>
                <a:spcPct val="90000"/>
              </a:lnSpc>
            </a:pPr>
            <a:r>
              <a:rPr lang="zh-CN" altLang="en-US" sz="1800"/>
              <a:t>或由系统</a:t>
            </a:r>
            <a:r>
              <a:rPr lang="zh-CN" altLang="en-US" sz="1800">
                <a:solidFill>
                  <a:srgbClr val="FF0000"/>
                </a:solidFill>
              </a:rPr>
              <a:t>自动确定</a:t>
            </a:r>
            <a:r>
              <a:rPr lang="zh-CN" altLang="en-US" sz="1800"/>
              <a:t>时间</a:t>
            </a:r>
            <a:endParaRPr lang="en-US" altLang="zh-CN" sz="1800"/>
          </a:p>
          <a:p>
            <a:pPr lvl="3" eaLnBrk="1" hangingPunct="1">
              <a:lnSpc>
                <a:spcPct val="90000"/>
              </a:lnSpc>
            </a:pPr>
            <a:r>
              <a:rPr lang="zh-CN" altLang="en-US" sz="1800"/>
              <a:t>或</a:t>
            </a:r>
            <a:r>
              <a:rPr lang="zh-CN" altLang="en-US" sz="1800">
                <a:solidFill>
                  <a:srgbClr val="FF0000"/>
                </a:solidFill>
              </a:rPr>
              <a:t>由用户确定</a:t>
            </a:r>
            <a:r>
              <a:rPr lang="zh-CN" altLang="en-US" sz="1800"/>
              <a:t>时间</a:t>
            </a:r>
            <a:endParaRPr lang="en-US" altLang="zh-CN" sz="1800"/>
          </a:p>
          <a:p>
            <a:pPr lvl="3" eaLnBrk="1" hangingPunct="1">
              <a:lnSpc>
                <a:spcPct val="90000"/>
              </a:lnSpc>
            </a:pPr>
            <a:endParaRPr lang="en-US" altLang="zh-CN" sz="1800"/>
          </a:p>
          <a:p>
            <a:pPr lvl="3" eaLnBrk="1" hangingPunct="1">
              <a:lnSpc>
                <a:spcPct val="90000"/>
              </a:lnSpc>
              <a:buFont typeface="Wingdings 2" panose="05020102010507070707" pitchFamily="18" charset="2"/>
              <a:buNone/>
            </a:pPr>
            <a:endParaRPr lang="zh-CN" altLang="en-US" sz="1800"/>
          </a:p>
          <a:p>
            <a:pPr marL="887413" lvl="2" eaLnBrk="1" hangingPunct="1">
              <a:lnSpc>
                <a:spcPct val="90000"/>
              </a:lnSpc>
            </a:pPr>
            <a:r>
              <a:rPr lang="zh-CN" altLang="en-US"/>
              <a:t>任务分配：复杂，在</a:t>
            </a:r>
            <a:r>
              <a:rPr lang="zh-CN" altLang="en-US">
                <a:solidFill>
                  <a:srgbClr val="FF0000"/>
                </a:solidFill>
              </a:rPr>
              <a:t>需求和限制</a:t>
            </a:r>
            <a:r>
              <a:rPr lang="zh-CN" altLang="en-US"/>
              <a:t>之间进行权衡</a:t>
            </a:r>
          </a:p>
          <a:p>
            <a:pPr marL="887413" lvl="2" eaLnBrk="1" hangingPunct="1">
              <a:lnSpc>
                <a:spcPct val="90000"/>
              </a:lnSpc>
            </a:pPr>
            <a:r>
              <a:rPr lang="zh-CN" altLang="en-US"/>
              <a:t>如何分配也需考虑用户的</a:t>
            </a:r>
            <a:r>
              <a:rPr lang="zh-CN" altLang="en-US">
                <a:solidFill>
                  <a:srgbClr val="FF0000"/>
                </a:solidFill>
              </a:rPr>
              <a:t>认知能力</a:t>
            </a:r>
            <a:r>
              <a:rPr lang="zh-CN" altLang="en-US"/>
              <a:t>和</a:t>
            </a:r>
            <a:r>
              <a:rPr lang="zh-CN" altLang="en-US">
                <a:solidFill>
                  <a:srgbClr val="FF0000"/>
                </a:solidFill>
              </a:rPr>
              <a:t>协作需求</a:t>
            </a:r>
          </a:p>
        </p:txBody>
      </p:sp>
      <p:sp>
        <p:nvSpPr>
          <p:cNvPr id="50179" name="灯片编号占位符 3">
            <a:extLst>
              <a:ext uri="{FF2B5EF4-FFF2-40B4-BE49-F238E27FC236}">
                <a16:creationId xmlns:a16="http://schemas.microsoft.com/office/drawing/2014/main" id="{68F0EEAE-7696-F0B7-0470-C9CFB672AC3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F37C3DD1-FB33-4C58-A7DA-C465811A9F82}" type="slidenum">
              <a:rPr lang="en-US" altLang="zh-CN" sz="1200">
                <a:solidFill>
                  <a:srgbClr val="B5A788"/>
                </a:solidFill>
              </a:rPr>
              <a:pPr/>
              <a:t>39</a:t>
            </a:fld>
            <a:endParaRPr lang="en-US" altLang="zh-CN" sz="1200">
              <a:solidFill>
                <a:srgbClr val="B5A788"/>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C473B898-EB93-4315-04B6-1F3C5B112015}"/>
              </a:ext>
            </a:extLst>
          </p:cNvPr>
          <p:cNvSpPr>
            <a:spLocks noGrp="1" noChangeArrowheads="1"/>
          </p:cNvSpPr>
          <p:nvPr>
            <p:ph type="title"/>
          </p:nvPr>
        </p:nvSpPr>
        <p:spPr/>
        <p:txBody>
          <a:bodyPr/>
          <a:lstStyle/>
          <a:p>
            <a:pPr eaLnBrk="1" fontAlgn="auto" hangingPunct="1">
              <a:spcAft>
                <a:spcPts val="0"/>
              </a:spcAft>
              <a:defRPr/>
            </a:pPr>
            <a:r>
              <a:rPr lang="en-US" altLang="zh-CN">
                <a:solidFill>
                  <a:schemeClr val="tx2">
                    <a:satMod val="130000"/>
                  </a:schemeClr>
                </a:solidFill>
              </a:rPr>
              <a:t>8.1 </a:t>
            </a:r>
            <a:r>
              <a:rPr lang="zh-CN" altLang="en-US">
                <a:solidFill>
                  <a:schemeClr val="tx2">
                    <a:satMod val="130000"/>
                  </a:schemeClr>
                </a:solidFill>
              </a:rPr>
              <a:t>引言</a:t>
            </a:r>
          </a:p>
        </p:txBody>
      </p:sp>
      <p:sp>
        <p:nvSpPr>
          <p:cNvPr id="15363" name="Rectangle 3">
            <a:extLst>
              <a:ext uri="{FF2B5EF4-FFF2-40B4-BE49-F238E27FC236}">
                <a16:creationId xmlns:a16="http://schemas.microsoft.com/office/drawing/2014/main" id="{3259DC94-5543-BC49-69EB-9DDC7A50079A}"/>
              </a:ext>
            </a:extLst>
          </p:cNvPr>
          <p:cNvSpPr>
            <a:spLocks noGrp="1" noChangeArrowheads="1"/>
          </p:cNvSpPr>
          <p:nvPr>
            <p:ph idx="1"/>
          </p:nvPr>
        </p:nvSpPr>
        <p:spPr>
          <a:xfrm>
            <a:off x="871538" y="1549400"/>
            <a:ext cx="7772400" cy="4522788"/>
          </a:xfrm>
        </p:spPr>
        <p:txBody>
          <a:bodyPr>
            <a:normAutofit/>
          </a:bodyPr>
          <a:lstStyle/>
          <a:p>
            <a:pPr eaLnBrk="1" hangingPunct="1">
              <a:lnSpc>
                <a:spcPct val="90000"/>
              </a:lnSpc>
              <a:buFont typeface="Wingdings 2" panose="05020102010507070707" pitchFamily="18" charset="2"/>
              <a:buChar char=""/>
            </a:pPr>
            <a:r>
              <a:rPr lang="zh-CN" altLang="en-US">
                <a:solidFill>
                  <a:srgbClr val="FF0000"/>
                </a:solidFill>
              </a:rPr>
              <a:t>全新产品</a:t>
            </a:r>
            <a:r>
              <a:rPr lang="zh-CN" altLang="en-US"/>
              <a:t>的设计，或</a:t>
            </a:r>
            <a:r>
              <a:rPr lang="zh-CN" altLang="en-US">
                <a:solidFill>
                  <a:srgbClr val="FF0000"/>
                </a:solidFill>
              </a:rPr>
              <a:t>更新</a:t>
            </a:r>
            <a:r>
              <a:rPr lang="zh-CN" altLang="en-US"/>
              <a:t>存在的设计</a:t>
            </a:r>
            <a:endParaRPr lang="en-US" altLang="zh-CN"/>
          </a:p>
          <a:p>
            <a:pPr eaLnBrk="1" hangingPunct="1">
              <a:lnSpc>
                <a:spcPct val="90000"/>
              </a:lnSpc>
              <a:buFont typeface="Wingdings 3" panose="05040102010807070707" pitchFamily="18" charset="2"/>
              <a:buNone/>
            </a:pPr>
            <a:endParaRPr lang="zh-CN" altLang="en-US"/>
          </a:p>
          <a:p>
            <a:pPr eaLnBrk="1" hangingPunct="1">
              <a:lnSpc>
                <a:spcPct val="90000"/>
              </a:lnSpc>
              <a:buFont typeface="Wingdings 2" panose="05020102010507070707" pitchFamily="18" charset="2"/>
              <a:buChar char=""/>
            </a:pPr>
            <a:r>
              <a:rPr lang="zh-CN" altLang="en-US"/>
              <a:t>本章的主要目的</a:t>
            </a:r>
          </a:p>
          <a:p>
            <a:pPr lvl="1" eaLnBrk="1" hangingPunct="1">
              <a:lnSpc>
                <a:spcPct val="90000"/>
              </a:lnSpc>
              <a:buFont typeface="Wingdings 2" panose="05020102010507070707" pitchFamily="18" charset="2"/>
              <a:buChar char=""/>
            </a:pPr>
            <a:r>
              <a:rPr lang="zh-CN" altLang="en-US" sz="2400"/>
              <a:t>描述如何建立原型，以及各种类型的原型</a:t>
            </a:r>
          </a:p>
          <a:p>
            <a:pPr lvl="1" eaLnBrk="1" hangingPunct="1">
              <a:lnSpc>
                <a:spcPct val="90000"/>
              </a:lnSpc>
              <a:buFont typeface="Wingdings 2" panose="05020102010507070707" pitchFamily="18" charset="2"/>
              <a:buChar char=""/>
            </a:pPr>
            <a:r>
              <a:rPr lang="zh-CN" altLang="en-US" sz="2400"/>
              <a:t>理解如何建立简单原型</a:t>
            </a:r>
          </a:p>
          <a:p>
            <a:pPr lvl="1" eaLnBrk="1" hangingPunct="1">
              <a:lnSpc>
                <a:spcPct val="90000"/>
              </a:lnSpc>
              <a:buFont typeface="Wingdings 2" panose="05020102010507070707" pitchFamily="18" charset="2"/>
              <a:buChar char=""/>
            </a:pPr>
            <a:r>
              <a:rPr lang="zh-CN" altLang="en-US" sz="2400"/>
              <a:t>学习设计概念模型及如何权衡折衷</a:t>
            </a:r>
          </a:p>
          <a:p>
            <a:pPr lvl="1" eaLnBrk="1" hangingPunct="1">
              <a:lnSpc>
                <a:spcPct val="90000"/>
              </a:lnSpc>
              <a:buFont typeface="Wingdings 2" panose="05020102010507070707" pitchFamily="18" charset="2"/>
              <a:buChar char=""/>
            </a:pPr>
            <a:r>
              <a:rPr lang="zh-CN" altLang="en-US" sz="2400"/>
              <a:t>描述物理设计的各个方面</a:t>
            </a:r>
          </a:p>
          <a:p>
            <a:pPr lvl="1" eaLnBrk="1" hangingPunct="1">
              <a:lnSpc>
                <a:spcPct val="90000"/>
              </a:lnSpc>
              <a:buFont typeface="Wingdings 2" panose="05020102010507070707" pitchFamily="18" charset="2"/>
              <a:buChar char=""/>
            </a:pPr>
            <a:r>
              <a:rPr lang="zh-CN" altLang="en-US" sz="2400"/>
              <a:t>解释如何将情节和原型用于概念设计</a:t>
            </a:r>
          </a:p>
          <a:p>
            <a:pPr lvl="1" eaLnBrk="1" hangingPunct="1">
              <a:lnSpc>
                <a:spcPct val="90000"/>
              </a:lnSpc>
              <a:buFont typeface="Wingdings 2" panose="05020102010507070707" pitchFamily="18" charset="2"/>
              <a:buChar char=""/>
            </a:pPr>
            <a:r>
              <a:rPr lang="zh-CN" altLang="en-US" sz="2400"/>
              <a:t>讨论交互设计的标准、指南和规则</a:t>
            </a:r>
          </a:p>
          <a:p>
            <a:pPr lvl="1" eaLnBrk="1" hangingPunct="1">
              <a:lnSpc>
                <a:spcPct val="90000"/>
              </a:lnSpc>
              <a:buFont typeface="Wingdings 2" panose="05020102010507070707" pitchFamily="18" charset="2"/>
              <a:buChar char=""/>
            </a:pPr>
            <a:r>
              <a:rPr lang="zh-CN" altLang="en-US" sz="2400"/>
              <a:t>介绍交互设计的各种支持工具</a:t>
            </a:r>
          </a:p>
        </p:txBody>
      </p:sp>
      <p:sp>
        <p:nvSpPr>
          <p:cNvPr id="14339" name="灯片编号占位符 3">
            <a:extLst>
              <a:ext uri="{FF2B5EF4-FFF2-40B4-BE49-F238E27FC236}">
                <a16:creationId xmlns:a16="http://schemas.microsoft.com/office/drawing/2014/main" id="{BFF3DE90-604B-426C-6FE5-11FC70CF590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4BA5E77E-6DC1-4E45-A96E-F1AE9219DB51}" type="slidenum">
              <a:rPr lang="en-US" altLang="zh-CN" sz="1200">
                <a:solidFill>
                  <a:srgbClr val="B5A788"/>
                </a:solidFill>
              </a:rPr>
              <a:pPr/>
              <a:t>4</a:t>
            </a:fld>
            <a:endParaRPr lang="en-US" altLang="zh-CN" sz="1200">
              <a:solidFill>
                <a:srgbClr val="B5A788"/>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BCD855AC-0498-C90E-6681-3ED465773FE6}"/>
              </a:ext>
            </a:extLst>
          </p:cNvPr>
          <p:cNvSpPr>
            <a:spLocks noGrp="1" noChangeArrowheads="1"/>
          </p:cNvSpPr>
          <p:nvPr>
            <p:ph type="title"/>
          </p:nvPr>
        </p:nvSpPr>
        <p:spPr/>
        <p:txBody>
          <a:bodyPr/>
          <a:lstStyle/>
          <a:p>
            <a:pPr eaLnBrk="1" hangingPunct="1"/>
            <a:r>
              <a:rPr lang="en-US" altLang="zh-CN">
                <a:effectLst/>
              </a:rPr>
              <a:t>8.3.2 </a:t>
            </a:r>
            <a:r>
              <a:rPr lang="zh-CN" altLang="en-US">
                <a:effectLst/>
              </a:rPr>
              <a:t>充实概念模型</a:t>
            </a:r>
          </a:p>
        </p:txBody>
      </p:sp>
      <p:sp>
        <p:nvSpPr>
          <p:cNvPr id="51202" name="Rectangle 3">
            <a:extLst>
              <a:ext uri="{FF2B5EF4-FFF2-40B4-BE49-F238E27FC236}">
                <a16:creationId xmlns:a16="http://schemas.microsoft.com/office/drawing/2014/main" id="{CDCC61E7-2173-55AD-0148-49CC93FEC992}"/>
              </a:ext>
            </a:extLst>
          </p:cNvPr>
          <p:cNvSpPr>
            <a:spLocks noGrp="1" noChangeArrowheads="1"/>
          </p:cNvSpPr>
          <p:nvPr>
            <p:ph idx="1"/>
          </p:nvPr>
        </p:nvSpPr>
        <p:spPr>
          <a:xfrm>
            <a:off x="857250" y="1447800"/>
            <a:ext cx="8286750" cy="4800600"/>
          </a:xfrm>
        </p:spPr>
        <p:txBody>
          <a:bodyPr/>
          <a:lstStyle/>
          <a:p>
            <a:pPr lvl="2" eaLnBrk="1" hangingPunct="1"/>
            <a:r>
              <a:rPr lang="zh-CN" altLang="en-US"/>
              <a:t>情节、用例和层次任务分析有助于解决任务分配问题</a:t>
            </a:r>
          </a:p>
          <a:p>
            <a:pPr lvl="2" eaLnBrk="1" hangingPunct="1"/>
            <a:r>
              <a:rPr lang="zh-CN" altLang="en-US"/>
              <a:t>另一问题：功能如何在</a:t>
            </a:r>
            <a:r>
              <a:rPr lang="zh-CN" altLang="en-US">
                <a:solidFill>
                  <a:srgbClr val="FF0000"/>
                </a:solidFill>
              </a:rPr>
              <a:t>软件</a:t>
            </a:r>
            <a:r>
              <a:rPr lang="zh-CN" altLang="en-US"/>
              <a:t>和</a:t>
            </a:r>
            <a:r>
              <a:rPr lang="zh-CN" altLang="en-US">
                <a:solidFill>
                  <a:srgbClr val="FF0000"/>
                </a:solidFill>
              </a:rPr>
              <a:t>硬件</a:t>
            </a:r>
            <a:r>
              <a:rPr lang="zh-CN" altLang="en-US"/>
              <a:t>之间分配</a:t>
            </a:r>
            <a:endParaRPr lang="en-US" altLang="zh-CN"/>
          </a:p>
          <a:p>
            <a:pPr lvl="2" eaLnBrk="1" hangingPunct="1">
              <a:buFont typeface="Wingdings 2" panose="05020102010507070707" pitchFamily="18" charset="2"/>
              <a:buNone/>
            </a:pPr>
            <a:endParaRPr lang="zh-CN" altLang="en-US"/>
          </a:p>
          <a:p>
            <a:pPr lvl="1" eaLnBrk="1" hangingPunct="1"/>
            <a:r>
              <a:rPr lang="zh-CN" altLang="en-US"/>
              <a:t>功能之间</a:t>
            </a:r>
            <a:r>
              <a:rPr lang="zh-CN" altLang="en-US">
                <a:solidFill>
                  <a:srgbClr val="FF0000"/>
                </a:solidFill>
              </a:rPr>
              <a:t>如何相互关联</a:t>
            </a:r>
          </a:p>
          <a:p>
            <a:pPr lvl="2" eaLnBrk="1" hangingPunct="1"/>
            <a:r>
              <a:rPr lang="zh-CN" altLang="en-US"/>
              <a:t>执行的顺序关系：</a:t>
            </a:r>
            <a:r>
              <a:rPr lang="zh-CN" altLang="en-US">
                <a:solidFill>
                  <a:srgbClr val="FF0000"/>
                </a:solidFill>
              </a:rPr>
              <a:t>串行</a:t>
            </a:r>
            <a:r>
              <a:rPr lang="zh-CN" altLang="en-US"/>
              <a:t>和</a:t>
            </a:r>
            <a:r>
              <a:rPr lang="zh-CN" altLang="en-US">
                <a:solidFill>
                  <a:srgbClr val="FF0000"/>
                </a:solidFill>
              </a:rPr>
              <a:t>并行</a:t>
            </a:r>
          </a:p>
          <a:p>
            <a:pPr lvl="2" eaLnBrk="1" hangingPunct="1"/>
            <a:r>
              <a:rPr lang="zh-CN" altLang="en-US"/>
              <a:t>串行：一个动作的完成限制或依赖另一个动作的完成</a:t>
            </a:r>
            <a:endParaRPr lang="en-US" altLang="zh-CN"/>
          </a:p>
          <a:p>
            <a:pPr lvl="2" eaLnBrk="1" hangingPunct="1"/>
            <a:r>
              <a:rPr lang="zh-CN" altLang="en-US"/>
              <a:t>并行：相同或类似的动作</a:t>
            </a:r>
          </a:p>
          <a:p>
            <a:pPr lvl="2" eaLnBrk="1" hangingPunct="1"/>
            <a:endParaRPr lang="zh-CN" altLang="en-US"/>
          </a:p>
          <a:p>
            <a:pPr lvl="2" eaLnBrk="1" hangingPunct="1"/>
            <a:r>
              <a:rPr lang="zh-CN" altLang="en-US">
                <a:solidFill>
                  <a:srgbClr val="FF0000"/>
                </a:solidFill>
              </a:rPr>
              <a:t>层次任务分析</a:t>
            </a:r>
            <a:r>
              <a:rPr lang="zh-CN" altLang="en-US"/>
              <a:t>有助于解决此类问题</a:t>
            </a:r>
          </a:p>
          <a:p>
            <a:pPr lvl="2" eaLnBrk="1" hangingPunct="1"/>
            <a:endParaRPr lang="en-US" altLang="zh-CN"/>
          </a:p>
        </p:txBody>
      </p:sp>
      <p:sp>
        <p:nvSpPr>
          <p:cNvPr id="51203" name="灯片编号占位符 3">
            <a:extLst>
              <a:ext uri="{FF2B5EF4-FFF2-40B4-BE49-F238E27FC236}">
                <a16:creationId xmlns:a16="http://schemas.microsoft.com/office/drawing/2014/main" id="{73B2A789-EE79-FA5E-9473-B8E9E4AB5DD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F1EDAAA6-897B-449C-A9A7-C54EE87138F9}" type="slidenum">
              <a:rPr lang="en-US" altLang="zh-CN" sz="1200">
                <a:solidFill>
                  <a:srgbClr val="B5A788"/>
                </a:solidFill>
              </a:rPr>
              <a:pPr/>
              <a:t>40</a:t>
            </a:fld>
            <a:endParaRPr lang="en-US" altLang="zh-CN" sz="1200">
              <a:solidFill>
                <a:srgbClr val="B5A788"/>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B2393961-9EB6-15D2-4322-7C7C5058E934}"/>
              </a:ext>
            </a:extLst>
          </p:cNvPr>
          <p:cNvSpPr>
            <a:spLocks noGrp="1" noChangeArrowheads="1"/>
          </p:cNvSpPr>
          <p:nvPr>
            <p:ph type="title"/>
          </p:nvPr>
        </p:nvSpPr>
        <p:spPr/>
        <p:txBody>
          <a:bodyPr/>
          <a:lstStyle/>
          <a:p>
            <a:pPr eaLnBrk="1" hangingPunct="1"/>
            <a:r>
              <a:rPr lang="en-US" altLang="zh-CN">
                <a:effectLst/>
              </a:rPr>
              <a:t>8.3.2 </a:t>
            </a:r>
            <a:r>
              <a:rPr lang="zh-CN" altLang="en-US">
                <a:effectLst/>
              </a:rPr>
              <a:t>充实概念模型</a:t>
            </a:r>
          </a:p>
        </p:txBody>
      </p:sp>
      <p:sp>
        <p:nvSpPr>
          <p:cNvPr id="52226" name="Rectangle 3">
            <a:extLst>
              <a:ext uri="{FF2B5EF4-FFF2-40B4-BE49-F238E27FC236}">
                <a16:creationId xmlns:a16="http://schemas.microsoft.com/office/drawing/2014/main" id="{A41103BA-19C1-6631-DE77-66C2079FBDEC}"/>
              </a:ext>
            </a:extLst>
          </p:cNvPr>
          <p:cNvSpPr>
            <a:spLocks noGrp="1" noChangeArrowheads="1"/>
          </p:cNvSpPr>
          <p:nvPr>
            <p:ph idx="1"/>
          </p:nvPr>
        </p:nvSpPr>
        <p:spPr>
          <a:xfrm>
            <a:off x="685800" y="1617663"/>
            <a:ext cx="7772400" cy="5240337"/>
          </a:xfrm>
        </p:spPr>
        <p:txBody>
          <a:bodyPr/>
          <a:lstStyle/>
          <a:p>
            <a:pPr lvl="1" eaLnBrk="1" hangingPunct="1"/>
            <a:r>
              <a:rPr lang="zh-CN" altLang="en-US"/>
              <a:t>需要</a:t>
            </a:r>
            <a:r>
              <a:rPr lang="zh-CN" altLang="en-US">
                <a:solidFill>
                  <a:srgbClr val="FF0000"/>
                </a:solidFill>
              </a:rPr>
              <a:t>提供什么信息</a:t>
            </a:r>
          </a:p>
          <a:p>
            <a:pPr lvl="2" eaLnBrk="1" hangingPunct="1"/>
            <a:r>
              <a:rPr lang="zh-CN" altLang="en-US">
                <a:solidFill>
                  <a:srgbClr val="FF0000"/>
                </a:solidFill>
              </a:rPr>
              <a:t>数据需求</a:t>
            </a:r>
            <a:r>
              <a:rPr lang="zh-CN" altLang="en-US"/>
              <a:t>需要在概念模型中被满足</a:t>
            </a:r>
          </a:p>
          <a:p>
            <a:pPr lvl="3" eaLnBrk="1" hangingPunct="1">
              <a:buFont typeface="Wingdings 2" panose="05020102010507070707" pitchFamily="18" charset="2"/>
              <a:buNone/>
            </a:pPr>
            <a:endParaRPr lang="zh-CN" altLang="en-US" sz="1800"/>
          </a:p>
          <a:p>
            <a:pPr lvl="2" eaLnBrk="1" hangingPunct="1"/>
            <a:r>
              <a:rPr lang="zh-CN" altLang="en-US">
                <a:solidFill>
                  <a:srgbClr val="FF0000"/>
                </a:solidFill>
              </a:rPr>
              <a:t>数据结构的设计和显示</a:t>
            </a:r>
            <a:r>
              <a:rPr lang="zh-CN" altLang="en-US"/>
              <a:t>将在物理设计阶段考虑</a:t>
            </a:r>
          </a:p>
          <a:p>
            <a:pPr lvl="3" eaLnBrk="1" hangingPunct="1">
              <a:buFont typeface="Wingdings 2" panose="05020102010507070707" pitchFamily="18" charset="2"/>
              <a:buNone/>
            </a:pPr>
            <a:endParaRPr lang="zh-CN" altLang="en-US" sz="1800"/>
          </a:p>
          <a:p>
            <a:pPr lvl="2" eaLnBrk="1" hangingPunct="1"/>
            <a:r>
              <a:rPr lang="zh-CN" altLang="en-US"/>
              <a:t>例如：共享日历系统为参会者安排会议时间时</a:t>
            </a:r>
          </a:p>
          <a:p>
            <a:pPr lvl="3" eaLnBrk="1" hangingPunct="1"/>
            <a:r>
              <a:rPr lang="zh-CN" altLang="en-US" sz="1800"/>
              <a:t>名单、会议地点和时长等信息</a:t>
            </a:r>
          </a:p>
          <a:p>
            <a:pPr lvl="3" eaLnBrk="1" hangingPunct="1"/>
            <a:r>
              <a:rPr lang="zh-CN" altLang="en-US" sz="1800"/>
              <a:t>个人日程信息</a:t>
            </a:r>
            <a:endParaRPr lang="en-US" altLang="zh-CN" sz="1800"/>
          </a:p>
          <a:p>
            <a:pPr lvl="3" eaLnBrk="1" hangingPunct="1"/>
            <a:r>
              <a:rPr lang="zh-CN" altLang="en-US" sz="1800"/>
              <a:t>可能的的时间（前往会议地点）和地点等</a:t>
            </a:r>
          </a:p>
          <a:p>
            <a:pPr lvl="3" eaLnBrk="1" hangingPunct="1"/>
            <a:endParaRPr lang="en-US" altLang="zh-CN" sz="1800"/>
          </a:p>
        </p:txBody>
      </p:sp>
      <p:sp>
        <p:nvSpPr>
          <p:cNvPr id="52227" name="灯片编号占位符 3">
            <a:extLst>
              <a:ext uri="{FF2B5EF4-FFF2-40B4-BE49-F238E27FC236}">
                <a16:creationId xmlns:a16="http://schemas.microsoft.com/office/drawing/2014/main" id="{DF03E761-E548-8235-CFDE-DB83910D076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3CB46195-D066-47E4-9FF4-E80E6C0F7537}" type="slidenum">
              <a:rPr lang="en-US" altLang="zh-CN" sz="1200">
                <a:solidFill>
                  <a:srgbClr val="B5A788"/>
                </a:solidFill>
              </a:rPr>
              <a:pPr/>
              <a:t>41</a:t>
            </a:fld>
            <a:endParaRPr lang="en-US" altLang="zh-CN" sz="1200">
              <a:solidFill>
                <a:srgbClr val="B5A788"/>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D7104A32-8C0A-FC1A-E8A4-0D988D88B24F}"/>
              </a:ext>
            </a:extLst>
          </p:cNvPr>
          <p:cNvSpPr>
            <a:spLocks noGrp="1" noChangeArrowheads="1"/>
          </p:cNvSpPr>
          <p:nvPr>
            <p:ph type="title"/>
          </p:nvPr>
        </p:nvSpPr>
        <p:spPr/>
        <p:txBody>
          <a:bodyPr/>
          <a:lstStyle/>
          <a:p>
            <a:pPr eaLnBrk="1" hangingPunct="1"/>
            <a:r>
              <a:rPr lang="en-US" altLang="zh-CN">
                <a:effectLst/>
              </a:rPr>
              <a:t>8.3.3 </a:t>
            </a:r>
            <a:r>
              <a:rPr lang="zh-CN" altLang="en-US">
                <a:effectLst/>
              </a:rPr>
              <a:t>在概念设计中使用情节</a:t>
            </a:r>
          </a:p>
        </p:txBody>
      </p:sp>
      <p:sp>
        <p:nvSpPr>
          <p:cNvPr id="50179" name="Rectangle 3">
            <a:extLst>
              <a:ext uri="{FF2B5EF4-FFF2-40B4-BE49-F238E27FC236}">
                <a16:creationId xmlns:a16="http://schemas.microsoft.com/office/drawing/2014/main" id="{F85EC011-C490-87FE-1DEE-2CAD2AFE7B3C}"/>
              </a:ext>
            </a:extLst>
          </p:cNvPr>
          <p:cNvSpPr>
            <a:spLocks noGrp="1" noChangeArrowheads="1"/>
          </p:cNvSpPr>
          <p:nvPr>
            <p:ph idx="1"/>
          </p:nvPr>
        </p:nvSpPr>
        <p:spPr>
          <a:xfrm>
            <a:off x="1285875" y="1447800"/>
            <a:ext cx="7648575" cy="4981575"/>
          </a:xfrm>
        </p:spPr>
        <p:txBody>
          <a:bodyPr>
            <a:normAutofit/>
          </a:bodyPr>
          <a:lstStyle/>
          <a:p>
            <a:pPr marL="274638" indent="-274638" eaLnBrk="1" hangingPunct="1">
              <a:lnSpc>
                <a:spcPct val="80000"/>
              </a:lnSpc>
              <a:buFont typeface="Wingdings 3" panose="05040102010807070707" pitchFamily="18" charset="2"/>
              <a:buChar char=""/>
            </a:pPr>
            <a:r>
              <a:rPr lang="zh-CN" altLang="en-US" sz="2500"/>
              <a:t>情节：描述用户任务的活动</a:t>
            </a:r>
          </a:p>
          <a:p>
            <a:pPr marL="274638" indent="-274638" eaLnBrk="1" hangingPunct="1">
              <a:lnSpc>
                <a:spcPct val="80000"/>
              </a:lnSpc>
              <a:buFont typeface="Wingdings 3" panose="05040102010807070707" pitchFamily="18" charset="2"/>
              <a:buChar char=""/>
            </a:pPr>
            <a:r>
              <a:rPr lang="zh-CN" altLang="en-US" sz="2500"/>
              <a:t>概念设计中：用来描述</a:t>
            </a:r>
            <a:r>
              <a:rPr lang="zh-CN" altLang="en-US" sz="2500">
                <a:solidFill>
                  <a:srgbClr val="FF0000"/>
                </a:solidFill>
              </a:rPr>
              <a:t>建议</a:t>
            </a:r>
            <a:r>
              <a:rPr lang="zh-CN" altLang="en-US" sz="2500"/>
              <a:t>或</a:t>
            </a:r>
            <a:r>
              <a:rPr lang="zh-CN" altLang="en-US" sz="2500">
                <a:solidFill>
                  <a:srgbClr val="FF0000"/>
                </a:solidFill>
              </a:rPr>
              <a:t>想象</a:t>
            </a:r>
            <a:r>
              <a:rPr lang="zh-CN" altLang="en-US" sz="2500"/>
              <a:t>中的交互情形</a:t>
            </a:r>
          </a:p>
          <a:p>
            <a:pPr marL="549275" lvl="1" indent="-274638" eaLnBrk="1" hangingPunct="1">
              <a:lnSpc>
                <a:spcPct val="80000"/>
              </a:lnSpc>
              <a:buClr>
                <a:srgbClr val="84AA33"/>
              </a:buClr>
              <a:buFont typeface="Wingdings 3" panose="05040102010807070707" pitchFamily="18" charset="2"/>
              <a:buChar char=""/>
            </a:pPr>
            <a:r>
              <a:rPr lang="zh-CN" altLang="en-US" sz="2200">
                <a:solidFill>
                  <a:srgbClr val="6C6C6C"/>
                </a:solidFill>
              </a:rPr>
              <a:t>设计参与者应当共同建立和检查使用产品的各种情节</a:t>
            </a:r>
            <a:endParaRPr lang="en-US" altLang="zh-CN" sz="2200">
              <a:solidFill>
                <a:srgbClr val="6C6C6C"/>
              </a:solidFill>
            </a:endParaRPr>
          </a:p>
          <a:p>
            <a:pPr marL="549275" lvl="1" indent="-274638" eaLnBrk="1" hangingPunct="1">
              <a:lnSpc>
                <a:spcPct val="80000"/>
              </a:lnSpc>
              <a:buClr>
                <a:srgbClr val="84AA33"/>
              </a:buClr>
              <a:buFont typeface="Verdana" panose="020B0604030504040204" pitchFamily="34" charset="0"/>
              <a:buNone/>
            </a:pPr>
            <a:endParaRPr lang="zh-CN" altLang="en-US" sz="2200">
              <a:solidFill>
                <a:srgbClr val="6C6C6C"/>
              </a:solidFill>
            </a:endParaRPr>
          </a:p>
          <a:p>
            <a:pPr marL="274638" indent="-274638" eaLnBrk="1" hangingPunct="1">
              <a:lnSpc>
                <a:spcPct val="80000"/>
              </a:lnSpc>
              <a:buFont typeface="Wingdings 3" panose="05040102010807070707" pitchFamily="18" charset="2"/>
              <a:buChar char=""/>
            </a:pPr>
            <a:r>
              <a:rPr lang="zh-CN" altLang="en-US" sz="2500"/>
              <a:t>概念设计中情节的作用</a:t>
            </a:r>
          </a:p>
          <a:p>
            <a:pPr marL="549275" lvl="1" indent="-274638" eaLnBrk="1" hangingPunct="1">
              <a:lnSpc>
                <a:spcPct val="80000"/>
              </a:lnSpc>
              <a:buClr>
                <a:srgbClr val="84AA33"/>
              </a:buClr>
              <a:buFont typeface="Wingdings 3" panose="05040102010807070707" pitchFamily="18" charset="2"/>
              <a:buChar char=""/>
            </a:pPr>
            <a:r>
              <a:rPr lang="zh-CN" altLang="en-US" sz="2200">
                <a:solidFill>
                  <a:srgbClr val="6C6C6C"/>
                </a:solidFill>
              </a:rPr>
              <a:t>作为总体设计的</a:t>
            </a:r>
            <a:r>
              <a:rPr lang="zh-CN" altLang="en-US" sz="2200">
                <a:solidFill>
                  <a:srgbClr val="FF0000"/>
                </a:solidFill>
              </a:rPr>
              <a:t>基础</a:t>
            </a:r>
          </a:p>
          <a:p>
            <a:pPr marL="549275" lvl="1" indent="-274638" eaLnBrk="1" hangingPunct="1">
              <a:lnSpc>
                <a:spcPct val="80000"/>
              </a:lnSpc>
              <a:buClr>
                <a:srgbClr val="84AA33"/>
              </a:buClr>
              <a:buFont typeface="Wingdings 3" panose="05040102010807070707" pitchFamily="18" charset="2"/>
              <a:buChar char=""/>
            </a:pPr>
            <a:r>
              <a:rPr lang="zh-CN" altLang="en-US" sz="2200">
                <a:solidFill>
                  <a:srgbClr val="6C6C6C"/>
                </a:solidFill>
              </a:rPr>
              <a:t>作为</a:t>
            </a:r>
            <a:r>
              <a:rPr lang="zh-CN" altLang="en-US" sz="2200">
                <a:solidFill>
                  <a:srgbClr val="FF0000"/>
                </a:solidFill>
              </a:rPr>
              <a:t>设计成员</a:t>
            </a:r>
            <a:r>
              <a:rPr lang="zh-CN" altLang="en-US" sz="2200">
                <a:solidFill>
                  <a:srgbClr val="6C6C6C"/>
                </a:solidFill>
              </a:rPr>
              <a:t>之间的协调机制</a:t>
            </a:r>
          </a:p>
          <a:p>
            <a:pPr marL="549275" lvl="1" indent="-274638" eaLnBrk="1" hangingPunct="1">
              <a:lnSpc>
                <a:spcPct val="80000"/>
              </a:lnSpc>
              <a:buClr>
                <a:srgbClr val="84AA33"/>
              </a:buClr>
              <a:buFont typeface="Wingdings 3" panose="05040102010807070707" pitchFamily="18" charset="2"/>
              <a:buChar char=""/>
            </a:pPr>
            <a:r>
              <a:rPr lang="zh-CN" altLang="en-US" sz="2200">
                <a:solidFill>
                  <a:srgbClr val="6C6C6C"/>
                </a:solidFill>
              </a:rPr>
              <a:t>作为</a:t>
            </a:r>
            <a:r>
              <a:rPr lang="zh-CN" altLang="en-US" sz="2200">
                <a:solidFill>
                  <a:srgbClr val="FF0000"/>
                </a:solidFill>
              </a:rPr>
              <a:t>跨学科小组通信</a:t>
            </a:r>
            <a:r>
              <a:rPr lang="zh-CN" altLang="en-US" sz="2200">
                <a:solidFill>
                  <a:srgbClr val="6C6C6C"/>
                </a:solidFill>
              </a:rPr>
              <a:t>协调的</a:t>
            </a:r>
            <a:r>
              <a:rPr lang="zh-CN" altLang="en-US" sz="2200">
                <a:solidFill>
                  <a:srgbClr val="FF0000"/>
                </a:solidFill>
              </a:rPr>
              <a:t>基础</a:t>
            </a:r>
            <a:endParaRPr lang="en-US" altLang="zh-CN" sz="2200">
              <a:solidFill>
                <a:srgbClr val="FF0000"/>
              </a:solidFill>
            </a:endParaRPr>
          </a:p>
          <a:p>
            <a:pPr marL="549275" lvl="1" indent="-274638" eaLnBrk="1" hangingPunct="1">
              <a:lnSpc>
                <a:spcPct val="80000"/>
              </a:lnSpc>
              <a:buClr>
                <a:srgbClr val="84AA33"/>
              </a:buClr>
              <a:buFont typeface="Wingdings 3" panose="05040102010807070707" pitchFamily="18" charset="2"/>
              <a:buChar char=""/>
            </a:pPr>
            <a:r>
              <a:rPr lang="zh-CN" altLang="en-US" sz="2200">
                <a:solidFill>
                  <a:srgbClr val="6C6C6C"/>
                </a:solidFill>
              </a:rPr>
              <a:t>用于</a:t>
            </a:r>
            <a:r>
              <a:rPr lang="zh-CN" altLang="en-US" sz="2200">
                <a:solidFill>
                  <a:srgbClr val="FF0000"/>
                </a:solidFill>
              </a:rPr>
              <a:t>技术实现</a:t>
            </a:r>
            <a:endParaRPr lang="en-US" altLang="zh-CN" sz="2200">
              <a:solidFill>
                <a:srgbClr val="FF0000"/>
              </a:solidFill>
            </a:endParaRPr>
          </a:p>
          <a:p>
            <a:pPr marL="549275" lvl="1" indent="-274638" eaLnBrk="1" hangingPunct="1">
              <a:lnSpc>
                <a:spcPct val="80000"/>
              </a:lnSpc>
              <a:buClr>
                <a:srgbClr val="84AA33"/>
              </a:buClr>
              <a:buFont typeface="Verdana" panose="020B0604030504040204" pitchFamily="34" charset="0"/>
              <a:buNone/>
            </a:pPr>
            <a:endParaRPr lang="zh-CN" altLang="en-US" sz="2200">
              <a:solidFill>
                <a:srgbClr val="6C6C6C"/>
              </a:solidFill>
            </a:endParaRPr>
          </a:p>
          <a:p>
            <a:pPr marL="274638" indent="-274638" eaLnBrk="1" hangingPunct="1">
              <a:lnSpc>
                <a:spcPct val="80000"/>
              </a:lnSpc>
              <a:buFont typeface="Wingdings 3" panose="05040102010807070707" pitchFamily="18" charset="2"/>
              <a:buChar char=""/>
            </a:pPr>
            <a:r>
              <a:rPr lang="zh-CN" altLang="en-US" sz="2500"/>
              <a:t>从正反两个方面描述情节，以便全面探索设计方案</a:t>
            </a:r>
          </a:p>
          <a:p>
            <a:pPr marL="549275" lvl="1" indent="-274638" eaLnBrk="1" hangingPunct="1">
              <a:lnSpc>
                <a:spcPct val="80000"/>
              </a:lnSpc>
              <a:buClr>
                <a:srgbClr val="84AA33"/>
              </a:buClr>
              <a:buFont typeface="Wingdings 3" panose="05040102010807070707" pitchFamily="18" charset="2"/>
              <a:buChar char=""/>
            </a:pPr>
            <a:r>
              <a:rPr lang="zh-CN" altLang="en-US" sz="2200">
                <a:solidFill>
                  <a:srgbClr val="FF0000"/>
                </a:solidFill>
              </a:rPr>
              <a:t>正面情节：</a:t>
            </a:r>
            <a:r>
              <a:rPr lang="zh-CN" altLang="en-US" sz="2200">
                <a:solidFill>
                  <a:srgbClr val="6C6C6C"/>
                </a:solidFill>
              </a:rPr>
              <a:t>描述了系统的潜在价值</a:t>
            </a:r>
          </a:p>
          <a:p>
            <a:pPr marL="549275" lvl="1" indent="-274638" eaLnBrk="1" hangingPunct="1">
              <a:lnSpc>
                <a:spcPct val="80000"/>
              </a:lnSpc>
              <a:buClr>
                <a:srgbClr val="84AA33"/>
              </a:buClr>
              <a:buFont typeface="Wingdings 3" panose="05040102010807070707" pitchFamily="18" charset="2"/>
              <a:buChar char=""/>
            </a:pPr>
            <a:r>
              <a:rPr lang="zh-CN" altLang="en-US" sz="2200">
                <a:solidFill>
                  <a:srgbClr val="FF0000"/>
                </a:solidFill>
              </a:rPr>
              <a:t>负面情节：</a:t>
            </a:r>
            <a:r>
              <a:rPr lang="zh-CN" altLang="en-US" sz="2200">
                <a:solidFill>
                  <a:srgbClr val="6C6C6C"/>
                </a:solidFill>
              </a:rPr>
              <a:t>反映了可能存在的潜在问题</a:t>
            </a:r>
          </a:p>
        </p:txBody>
      </p:sp>
      <p:sp>
        <p:nvSpPr>
          <p:cNvPr id="53251" name="灯片编号占位符 3">
            <a:extLst>
              <a:ext uri="{FF2B5EF4-FFF2-40B4-BE49-F238E27FC236}">
                <a16:creationId xmlns:a16="http://schemas.microsoft.com/office/drawing/2014/main" id="{2895B3CE-C71E-45D8-45F1-90623A62E8E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F560428A-9358-4097-AD44-3EECC3EF074F}" type="slidenum">
              <a:rPr lang="en-US" altLang="zh-CN" sz="1200">
                <a:solidFill>
                  <a:srgbClr val="B5A788"/>
                </a:solidFill>
              </a:rPr>
              <a:pPr/>
              <a:t>42</a:t>
            </a:fld>
            <a:endParaRPr lang="en-US" altLang="zh-CN" sz="1200">
              <a:solidFill>
                <a:srgbClr val="B5A788"/>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B4C8CDA3-DB3B-E59E-383E-BB9557DF4FCF}"/>
              </a:ext>
            </a:extLst>
          </p:cNvPr>
          <p:cNvSpPr>
            <a:spLocks noGrp="1" noChangeArrowheads="1"/>
          </p:cNvSpPr>
          <p:nvPr>
            <p:ph type="title"/>
          </p:nvPr>
        </p:nvSpPr>
        <p:spPr/>
        <p:txBody>
          <a:bodyPr/>
          <a:lstStyle/>
          <a:p>
            <a:pPr eaLnBrk="1" hangingPunct="1"/>
            <a:r>
              <a:rPr lang="en-US" altLang="zh-CN">
                <a:effectLst/>
              </a:rPr>
              <a:t>8.3.3 </a:t>
            </a:r>
            <a:r>
              <a:rPr lang="zh-CN" altLang="en-US">
                <a:effectLst/>
              </a:rPr>
              <a:t>在概念设计中使用情节</a:t>
            </a:r>
          </a:p>
        </p:txBody>
      </p:sp>
      <p:pic>
        <p:nvPicPr>
          <p:cNvPr id="54274" name="Picture 3">
            <a:extLst>
              <a:ext uri="{FF2B5EF4-FFF2-40B4-BE49-F238E27FC236}">
                <a16:creationId xmlns:a16="http://schemas.microsoft.com/office/drawing/2014/main" id="{A63AE24D-B376-2181-848A-0B77CD552CC6}"/>
              </a:ext>
            </a:extLst>
          </p:cNvPr>
          <p:cNvPicPr>
            <a:picLocks noGrp="1" noChangeAspect="1" noChangeArrowheads="1"/>
          </p:cNvPicPr>
          <p:nvPr>
            <p:ph idx="1"/>
          </p:nvPr>
        </p:nvPicPr>
        <p:blipFill>
          <a:blip r:embed="rId2">
            <a:lum contrast="24000"/>
            <a:extLst>
              <a:ext uri="{28A0092B-C50C-407E-A947-70E740481C1C}">
                <a14:useLocalDpi xmlns:a14="http://schemas.microsoft.com/office/drawing/2010/main" val="0"/>
              </a:ext>
            </a:extLst>
          </a:blip>
          <a:srcRect/>
          <a:stretch>
            <a:fillRect/>
          </a:stretch>
        </p:blipFill>
        <p:spPr>
          <a:xfrm>
            <a:off x="1357313" y="1527175"/>
            <a:ext cx="7494587" cy="4545013"/>
          </a:xfrm>
        </p:spPr>
      </p:pic>
      <p:sp>
        <p:nvSpPr>
          <p:cNvPr id="54275" name="灯片编号占位符 3">
            <a:extLst>
              <a:ext uri="{FF2B5EF4-FFF2-40B4-BE49-F238E27FC236}">
                <a16:creationId xmlns:a16="http://schemas.microsoft.com/office/drawing/2014/main" id="{D3F5F647-9012-077F-A809-B801C0367E0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78769EB6-047C-42D0-BA7E-3EEEDFA6F5F9}" type="slidenum">
              <a:rPr lang="en-US" altLang="zh-CN" sz="1200">
                <a:solidFill>
                  <a:srgbClr val="B5A788"/>
                </a:solidFill>
              </a:rPr>
              <a:pPr/>
              <a:t>43</a:t>
            </a:fld>
            <a:endParaRPr lang="en-US" altLang="zh-CN" sz="1200">
              <a:solidFill>
                <a:srgbClr val="B5A788"/>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0E0FE343-03E5-EF56-7797-EB23D14D562B}"/>
              </a:ext>
            </a:extLst>
          </p:cNvPr>
          <p:cNvSpPr>
            <a:spLocks noGrp="1" noChangeArrowheads="1"/>
          </p:cNvSpPr>
          <p:nvPr>
            <p:ph type="title"/>
          </p:nvPr>
        </p:nvSpPr>
        <p:spPr/>
        <p:txBody>
          <a:bodyPr/>
          <a:lstStyle/>
          <a:p>
            <a:pPr eaLnBrk="1" hangingPunct="1"/>
            <a:r>
              <a:rPr lang="en-US" altLang="zh-CN">
                <a:effectLst/>
              </a:rPr>
              <a:t>8.3.3 </a:t>
            </a:r>
            <a:r>
              <a:rPr lang="zh-CN" altLang="en-US">
                <a:effectLst/>
              </a:rPr>
              <a:t>在概念设计中使用情节</a:t>
            </a:r>
          </a:p>
        </p:txBody>
      </p:sp>
      <p:pic>
        <p:nvPicPr>
          <p:cNvPr id="55298" name="Picture 4">
            <a:extLst>
              <a:ext uri="{FF2B5EF4-FFF2-40B4-BE49-F238E27FC236}">
                <a16:creationId xmlns:a16="http://schemas.microsoft.com/office/drawing/2014/main" id="{1A754657-4426-440C-734C-7FDDF557E60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98538" y="2071688"/>
            <a:ext cx="8002587" cy="3205162"/>
          </a:xfrm>
        </p:spPr>
      </p:pic>
      <p:sp>
        <p:nvSpPr>
          <p:cNvPr id="55299" name="灯片编号占位符 3">
            <a:extLst>
              <a:ext uri="{FF2B5EF4-FFF2-40B4-BE49-F238E27FC236}">
                <a16:creationId xmlns:a16="http://schemas.microsoft.com/office/drawing/2014/main" id="{60F0E8B0-872D-B232-FD75-207F5DEE35B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7CF0B03E-1A73-400E-A641-A8246369C06F}" type="slidenum">
              <a:rPr lang="en-US" altLang="zh-CN" sz="1200">
                <a:solidFill>
                  <a:srgbClr val="B5A788"/>
                </a:solidFill>
              </a:rPr>
              <a:pPr/>
              <a:t>44</a:t>
            </a:fld>
            <a:endParaRPr lang="en-US" altLang="zh-CN" sz="1200">
              <a:solidFill>
                <a:srgbClr val="B5A788"/>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CA2D7964-3D96-AEC8-DD61-62C2A9E1AF3A}"/>
              </a:ext>
            </a:extLst>
          </p:cNvPr>
          <p:cNvSpPr>
            <a:spLocks noGrp="1" noChangeArrowheads="1"/>
          </p:cNvSpPr>
          <p:nvPr>
            <p:ph type="title"/>
          </p:nvPr>
        </p:nvSpPr>
        <p:spPr/>
        <p:txBody>
          <a:bodyPr/>
          <a:lstStyle/>
          <a:p>
            <a:pPr eaLnBrk="1" hangingPunct="1"/>
            <a:r>
              <a:rPr lang="en-US" altLang="zh-CN">
                <a:effectLst/>
              </a:rPr>
              <a:t>8.3.3 </a:t>
            </a:r>
            <a:r>
              <a:rPr lang="zh-CN" altLang="en-US">
                <a:effectLst/>
              </a:rPr>
              <a:t>在概念设计中使用情节</a:t>
            </a:r>
          </a:p>
        </p:txBody>
      </p:sp>
      <p:pic>
        <p:nvPicPr>
          <p:cNvPr id="56322" name="Picture 4">
            <a:extLst>
              <a:ext uri="{FF2B5EF4-FFF2-40B4-BE49-F238E27FC236}">
                <a16:creationId xmlns:a16="http://schemas.microsoft.com/office/drawing/2014/main" id="{1AB10DF2-1C3B-79B0-764B-B6C4D5342AB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79450" y="1500188"/>
            <a:ext cx="8250238" cy="4252912"/>
          </a:xfrm>
        </p:spPr>
      </p:pic>
      <p:sp>
        <p:nvSpPr>
          <p:cNvPr id="56323" name="灯片编号占位符 3">
            <a:extLst>
              <a:ext uri="{FF2B5EF4-FFF2-40B4-BE49-F238E27FC236}">
                <a16:creationId xmlns:a16="http://schemas.microsoft.com/office/drawing/2014/main" id="{B1502865-2782-04E2-87A3-E44E7DEFC0E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C05FEA1F-FA1B-4251-A40D-6DBDF5A23C8B}" type="slidenum">
              <a:rPr lang="en-US" altLang="zh-CN" sz="1200">
                <a:solidFill>
                  <a:srgbClr val="B5A788"/>
                </a:solidFill>
              </a:rPr>
              <a:pPr/>
              <a:t>45</a:t>
            </a:fld>
            <a:endParaRPr lang="en-US" altLang="zh-CN" sz="1200">
              <a:solidFill>
                <a:srgbClr val="B5A788"/>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63572042-2CAC-5CEA-4CB0-3474F8A674B0}"/>
              </a:ext>
            </a:extLst>
          </p:cNvPr>
          <p:cNvSpPr>
            <a:spLocks noGrp="1" noChangeArrowheads="1"/>
          </p:cNvSpPr>
          <p:nvPr>
            <p:ph type="title"/>
          </p:nvPr>
        </p:nvSpPr>
        <p:spPr/>
        <p:txBody>
          <a:bodyPr/>
          <a:lstStyle/>
          <a:p>
            <a:pPr eaLnBrk="1" hangingPunct="1"/>
            <a:r>
              <a:rPr lang="en-US" altLang="zh-CN">
                <a:effectLst/>
              </a:rPr>
              <a:t>8.3.3 </a:t>
            </a:r>
            <a:r>
              <a:rPr lang="zh-CN" altLang="en-US">
                <a:effectLst/>
              </a:rPr>
              <a:t>在概念设计中使用情节</a:t>
            </a:r>
          </a:p>
        </p:txBody>
      </p:sp>
      <p:pic>
        <p:nvPicPr>
          <p:cNvPr id="57346" name="Picture 3">
            <a:extLst>
              <a:ext uri="{FF2B5EF4-FFF2-40B4-BE49-F238E27FC236}">
                <a16:creationId xmlns:a16="http://schemas.microsoft.com/office/drawing/2014/main" id="{042445A6-5C97-AFED-074A-9354608E43F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84225" y="2060575"/>
            <a:ext cx="8216900" cy="2725738"/>
          </a:xfrm>
        </p:spPr>
      </p:pic>
      <p:sp>
        <p:nvSpPr>
          <p:cNvPr id="57347" name="灯片编号占位符 3">
            <a:extLst>
              <a:ext uri="{FF2B5EF4-FFF2-40B4-BE49-F238E27FC236}">
                <a16:creationId xmlns:a16="http://schemas.microsoft.com/office/drawing/2014/main" id="{673C90D4-CBAF-ED45-AE27-C7A783C3D89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22B43589-C572-440D-97F7-7828CF089B09}" type="slidenum">
              <a:rPr lang="en-US" altLang="zh-CN" sz="1200">
                <a:solidFill>
                  <a:srgbClr val="B5A788"/>
                </a:solidFill>
              </a:rPr>
              <a:pPr/>
              <a:t>46</a:t>
            </a:fld>
            <a:endParaRPr lang="en-US" altLang="zh-CN" sz="1200">
              <a:solidFill>
                <a:srgbClr val="B5A788"/>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FA99A138-6433-8631-CD57-E8398C621692}"/>
              </a:ext>
            </a:extLst>
          </p:cNvPr>
          <p:cNvSpPr>
            <a:spLocks noGrp="1" noChangeArrowheads="1"/>
          </p:cNvSpPr>
          <p:nvPr>
            <p:ph type="title"/>
          </p:nvPr>
        </p:nvSpPr>
        <p:spPr/>
        <p:txBody>
          <a:bodyPr/>
          <a:lstStyle/>
          <a:p>
            <a:pPr eaLnBrk="1" hangingPunct="1"/>
            <a:r>
              <a:rPr lang="en-US" altLang="zh-CN">
                <a:effectLst/>
              </a:rPr>
              <a:t>8.3.4 </a:t>
            </a:r>
            <a:r>
              <a:rPr lang="zh-CN" altLang="en-US">
                <a:effectLst/>
              </a:rPr>
              <a:t>在概念设计中使用原型</a:t>
            </a:r>
          </a:p>
        </p:txBody>
      </p:sp>
      <p:sp>
        <p:nvSpPr>
          <p:cNvPr id="59395" name="Rectangle 3">
            <a:extLst>
              <a:ext uri="{FF2B5EF4-FFF2-40B4-BE49-F238E27FC236}">
                <a16:creationId xmlns:a16="http://schemas.microsoft.com/office/drawing/2014/main" id="{1A300B76-B2DD-2737-3C48-0EF3FA631293}"/>
              </a:ext>
            </a:extLst>
          </p:cNvPr>
          <p:cNvSpPr>
            <a:spLocks noGrp="1" noChangeArrowheads="1"/>
          </p:cNvSpPr>
          <p:nvPr>
            <p:ph idx="1"/>
          </p:nvPr>
        </p:nvSpPr>
        <p:spPr>
          <a:xfrm>
            <a:off x="1071563" y="1357313"/>
            <a:ext cx="7929562" cy="5410200"/>
          </a:xfrm>
        </p:spPr>
        <p:txBody>
          <a:bodyPr>
            <a:normAutofit/>
          </a:bodyPr>
          <a:lstStyle/>
          <a:p>
            <a:pPr eaLnBrk="1" hangingPunct="1">
              <a:lnSpc>
                <a:spcPct val="90000"/>
              </a:lnSpc>
            </a:pPr>
            <a:r>
              <a:rPr lang="zh-CN" altLang="en-US" sz="2700"/>
              <a:t>建立原型旨在</a:t>
            </a:r>
            <a:r>
              <a:rPr lang="zh-CN" altLang="en-US" sz="2700">
                <a:solidFill>
                  <a:srgbClr val="FF0000"/>
                </a:solidFill>
              </a:rPr>
              <a:t>评估设计思想</a:t>
            </a:r>
          </a:p>
          <a:p>
            <a:pPr lvl="1" eaLnBrk="1" hangingPunct="1">
              <a:lnSpc>
                <a:spcPct val="90000"/>
              </a:lnSpc>
            </a:pPr>
            <a:r>
              <a:rPr lang="zh-CN" altLang="en-US" sz="2400"/>
              <a:t>原型应能让用户</a:t>
            </a:r>
            <a:r>
              <a:rPr lang="zh-CN" altLang="en-US" sz="2400">
                <a:solidFill>
                  <a:srgbClr val="FF0000"/>
                </a:solidFill>
              </a:rPr>
              <a:t>体验</a:t>
            </a:r>
            <a:r>
              <a:rPr lang="zh-CN" altLang="en-US" sz="2400"/>
              <a:t>到产品将如何支持他们的任务</a:t>
            </a:r>
          </a:p>
          <a:p>
            <a:pPr lvl="1" eaLnBrk="1" hangingPunct="1">
              <a:lnSpc>
                <a:spcPct val="90000"/>
              </a:lnSpc>
              <a:buFont typeface="Verdana" panose="020B0604030504040204" pitchFamily="34" charset="0"/>
              <a:buNone/>
            </a:pPr>
            <a:endParaRPr lang="zh-CN" altLang="en-US" sz="2400"/>
          </a:p>
          <a:p>
            <a:pPr eaLnBrk="1" hangingPunct="1">
              <a:lnSpc>
                <a:spcPct val="90000"/>
              </a:lnSpc>
            </a:pPr>
            <a:r>
              <a:rPr lang="zh-CN" altLang="en-US" sz="2700"/>
              <a:t>评估时，原型用于</a:t>
            </a:r>
            <a:r>
              <a:rPr lang="zh-CN" altLang="en-US" sz="2700">
                <a:solidFill>
                  <a:srgbClr val="FF0000"/>
                </a:solidFill>
              </a:rPr>
              <a:t>收集</a:t>
            </a:r>
            <a:r>
              <a:rPr lang="zh-CN" altLang="en-US" sz="2700"/>
              <a:t>来自于参与者的</a:t>
            </a:r>
            <a:r>
              <a:rPr lang="zh-CN" altLang="en-US" sz="2700">
                <a:solidFill>
                  <a:srgbClr val="FF0000"/>
                </a:solidFill>
              </a:rPr>
              <a:t>反馈</a:t>
            </a:r>
            <a:r>
              <a:rPr lang="zh-CN" altLang="en-US" sz="2700"/>
              <a:t>，也用来说明某种决策在</a:t>
            </a:r>
            <a:r>
              <a:rPr lang="zh-CN" altLang="en-US" sz="2700">
                <a:solidFill>
                  <a:srgbClr val="FF0000"/>
                </a:solidFill>
              </a:rPr>
              <a:t>技术</a:t>
            </a:r>
            <a:r>
              <a:rPr lang="zh-CN" altLang="en-US" sz="2700"/>
              <a:t>上的</a:t>
            </a:r>
            <a:r>
              <a:rPr lang="zh-CN" altLang="en-US" sz="2700">
                <a:solidFill>
                  <a:srgbClr val="FF0000"/>
                </a:solidFill>
              </a:rPr>
              <a:t>可行性</a:t>
            </a:r>
            <a:endParaRPr lang="en-US" altLang="zh-CN" sz="2700">
              <a:solidFill>
                <a:srgbClr val="FF0000"/>
              </a:solidFill>
            </a:endParaRPr>
          </a:p>
          <a:p>
            <a:pPr eaLnBrk="1" hangingPunct="1">
              <a:lnSpc>
                <a:spcPct val="90000"/>
              </a:lnSpc>
              <a:buFont typeface="Wingdings 2" panose="05020102010507070707" pitchFamily="18" charset="2"/>
              <a:buNone/>
            </a:pPr>
            <a:endParaRPr lang="zh-CN" altLang="en-US" sz="2700"/>
          </a:p>
          <a:p>
            <a:pPr eaLnBrk="1" hangingPunct="1">
              <a:lnSpc>
                <a:spcPct val="90000"/>
              </a:lnSpc>
            </a:pPr>
            <a:r>
              <a:rPr lang="zh-CN" altLang="en-US" sz="2700">
                <a:solidFill>
                  <a:srgbClr val="FF0000"/>
                </a:solidFill>
              </a:rPr>
              <a:t>不同开发迭代阶段</a:t>
            </a:r>
            <a:r>
              <a:rPr lang="zh-CN" altLang="en-US" sz="2700"/>
              <a:t>，需要使用</a:t>
            </a:r>
            <a:r>
              <a:rPr lang="zh-CN" altLang="en-US" sz="2700">
                <a:solidFill>
                  <a:srgbClr val="FF0000"/>
                </a:solidFill>
              </a:rPr>
              <a:t>不同类型的原型</a:t>
            </a:r>
          </a:p>
          <a:p>
            <a:pPr lvl="1" eaLnBrk="1" hangingPunct="1">
              <a:lnSpc>
                <a:spcPct val="90000"/>
              </a:lnSpc>
            </a:pPr>
            <a:r>
              <a:rPr lang="zh-CN" altLang="en-US" sz="2400">
                <a:solidFill>
                  <a:srgbClr val="FF0000"/>
                </a:solidFill>
              </a:rPr>
              <a:t>低保真</a:t>
            </a:r>
            <a:r>
              <a:rPr lang="zh-CN" altLang="en-US" sz="2400"/>
              <a:t>原型（如纸模、卡片等）通常适应于</a:t>
            </a:r>
            <a:r>
              <a:rPr lang="zh-CN" altLang="en-US" sz="2400">
                <a:solidFill>
                  <a:srgbClr val="FF0000"/>
                </a:solidFill>
              </a:rPr>
              <a:t>早期概念设计</a:t>
            </a:r>
          </a:p>
          <a:p>
            <a:pPr lvl="1" eaLnBrk="1" hangingPunct="1">
              <a:lnSpc>
                <a:spcPct val="90000"/>
              </a:lnSpc>
            </a:pPr>
            <a:r>
              <a:rPr lang="zh-CN" altLang="en-US" sz="2400">
                <a:solidFill>
                  <a:srgbClr val="FF0000"/>
                </a:solidFill>
              </a:rPr>
              <a:t>高保真</a:t>
            </a:r>
            <a:r>
              <a:rPr lang="zh-CN" altLang="en-US" sz="2400"/>
              <a:t>原型（如可执行软件）则适用于</a:t>
            </a:r>
            <a:r>
              <a:rPr lang="zh-CN" altLang="en-US" sz="2400">
                <a:solidFill>
                  <a:srgbClr val="FF0000"/>
                </a:solidFill>
              </a:rPr>
              <a:t>设计后期</a:t>
            </a:r>
            <a:endParaRPr lang="en-US" altLang="zh-CN" sz="2400">
              <a:solidFill>
                <a:srgbClr val="FF0000"/>
              </a:solidFill>
            </a:endParaRPr>
          </a:p>
          <a:p>
            <a:pPr lvl="1" eaLnBrk="1" hangingPunct="1">
              <a:lnSpc>
                <a:spcPct val="90000"/>
              </a:lnSpc>
              <a:buFont typeface="Verdana" panose="020B0604030504040204" pitchFamily="34" charset="0"/>
              <a:buNone/>
            </a:pPr>
            <a:endParaRPr lang="zh-CN" altLang="en-US" sz="2400">
              <a:solidFill>
                <a:srgbClr val="FF0000"/>
              </a:solidFill>
            </a:endParaRPr>
          </a:p>
          <a:p>
            <a:pPr eaLnBrk="1" hangingPunct="1">
              <a:lnSpc>
                <a:spcPct val="90000"/>
              </a:lnSpc>
            </a:pPr>
            <a:r>
              <a:rPr lang="zh-CN" altLang="en-US" sz="2700"/>
              <a:t>如果目标是让用户接受产品，则需要开发高保真原型</a:t>
            </a:r>
          </a:p>
        </p:txBody>
      </p:sp>
      <p:sp>
        <p:nvSpPr>
          <p:cNvPr id="58371" name="灯片编号占位符 3">
            <a:extLst>
              <a:ext uri="{FF2B5EF4-FFF2-40B4-BE49-F238E27FC236}">
                <a16:creationId xmlns:a16="http://schemas.microsoft.com/office/drawing/2014/main" id="{08678650-1306-6159-4C7F-9D2D9EC60C9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0A808FA7-9B24-430B-9AD4-D05232995C01}" type="slidenum">
              <a:rPr lang="en-US" altLang="zh-CN" sz="1200">
                <a:solidFill>
                  <a:srgbClr val="B5A788"/>
                </a:solidFill>
              </a:rPr>
              <a:pPr/>
              <a:t>47</a:t>
            </a:fld>
            <a:endParaRPr lang="en-US" altLang="zh-CN" sz="1200">
              <a:solidFill>
                <a:srgbClr val="B5A788"/>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197AA907-B248-29A3-5AAC-EB81F2A2964C}"/>
              </a:ext>
            </a:extLst>
          </p:cNvPr>
          <p:cNvSpPr>
            <a:spLocks noGrp="1" noChangeArrowheads="1"/>
          </p:cNvSpPr>
          <p:nvPr>
            <p:ph type="title"/>
          </p:nvPr>
        </p:nvSpPr>
        <p:spPr/>
        <p:txBody>
          <a:bodyPr/>
          <a:lstStyle/>
          <a:p>
            <a:pPr eaLnBrk="1" fontAlgn="auto" hangingPunct="1">
              <a:spcAft>
                <a:spcPts val="0"/>
              </a:spcAft>
              <a:defRPr/>
            </a:pPr>
            <a:endParaRPr lang="zh-CN" altLang="zh-CN">
              <a:solidFill>
                <a:schemeClr val="tx2">
                  <a:satMod val="130000"/>
                </a:schemeClr>
              </a:solidFill>
            </a:endParaRPr>
          </a:p>
        </p:txBody>
      </p:sp>
      <p:sp>
        <p:nvSpPr>
          <p:cNvPr id="60419" name="Rectangle 3">
            <a:extLst>
              <a:ext uri="{FF2B5EF4-FFF2-40B4-BE49-F238E27FC236}">
                <a16:creationId xmlns:a16="http://schemas.microsoft.com/office/drawing/2014/main" id="{7F5218E7-992C-1499-C720-B7A2D093E513}"/>
              </a:ext>
            </a:extLst>
          </p:cNvPr>
          <p:cNvSpPr>
            <a:spLocks noGrp="1" noChangeArrowheads="1"/>
          </p:cNvSpPr>
          <p:nvPr>
            <p:ph idx="1"/>
          </p:nvPr>
        </p:nvSpPr>
        <p:spPr>
          <a:xfrm>
            <a:off x="1071563" y="1447800"/>
            <a:ext cx="7862887" cy="4800600"/>
          </a:xfrm>
        </p:spPr>
        <p:txBody>
          <a:bodyPr>
            <a:normAutofit/>
          </a:bodyPr>
          <a:lstStyle/>
          <a:p>
            <a:pPr eaLnBrk="1" hangingPunct="1">
              <a:lnSpc>
                <a:spcPct val="90000"/>
              </a:lnSpc>
            </a:pPr>
            <a:r>
              <a:rPr lang="zh-CN" altLang="en-US" sz="3000"/>
              <a:t>例如：共享日历系统的卡片式原型</a:t>
            </a:r>
          </a:p>
          <a:p>
            <a:pPr lvl="1" eaLnBrk="1" hangingPunct="1">
              <a:lnSpc>
                <a:spcPct val="90000"/>
              </a:lnSpc>
            </a:pPr>
            <a:r>
              <a:rPr lang="zh-CN" altLang="en-US" sz="2600"/>
              <a:t>旨在测试会议安排的</a:t>
            </a:r>
            <a:r>
              <a:rPr lang="zh-CN" altLang="en-US" sz="2600">
                <a:solidFill>
                  <a:srgbClr val="FF0000"/>
                </a:solidFill>
              </a:rPr>
              <a:t>任务流</a:t>
            </a:r>
            <a:r>
              <a:rPr lang="zh-CN" altLang="en-US" sz="2600"/>
              <a:t>和</a:t>
            </a:r>
            <a:r>
              <a:rPr lang="zh-CN" altLang="en-US" sz="2600">
                <a:solidFill>
                  <a:srgbClr val="FF0000"/>
                </a:solidFill>
              </a:rPr>
              <a:t>信息需求</a:t>
            </a:r>
            <a:r>
              <a:rPr lang="zh-CN" altLang="en-US" sz="2600"/>
              <a:t>是否合理</a:t>
            </a:r>
          </a:p>
          <a:p>
            <a:pPr lvl="1" eaLnBrk="1" hangingPunct="1">
              <a:lnSpc>
                <a:spcPct val="90000"/>
              </a:lnSpc>
            </a:pPr>
            <a:endParaRPr lang="zh-CN" altLang="en-US" sz="2600"/>
          </a:p>
          <a:p>
            <a:pPr lvl="1" eaLnBrk="1" hangingPunct="1">
              <a:lnSpc>
                <a:spcPct val="90000"/>
              </a:lnSpc>
            </a:pPr>
            <a:r>
              <a:rPr lang="zh-CN" altLang="en-US" sz="2600"/>
              <a:t>共享日程表中有关自动会议安排的基本用例</a:t>
            </a:r>
          </a:p>
          <a:p>
            <a:pPr lvl="1" eaLnBrk="1" hangingPunct="1">
              <a:lnSpc>
                <a:spcPct val="90000"/>
              </a:lnSpc>
              <a:buFont typeface="Verdana" panose="020B0604030504040204" pitchFamily="34" charset="0"/>
              <a:buNone/>
            </a:pPr>
            <a:r>
              <a:rPr lang="zh-CN" altLang="en-US" sz="1800"/>
              <a:t>会议安排</a:t>
            </a:r>
            <a:r>
              <a:rPr lang="zh-CN" altLang="en-US" sz="2600"/>
              <a:t>	</a:t>
            </a:r>
          </a:p>
          <a:p>
            <a:pPr lvl="1" eaLnBrk="1" hangingPunct="1">
              <a:lnSpc>
                <a:spcPct val="90000"/>
              </a:lnSpc>
              <a:buFont typeface="Verdana" panose="020B0604030504040204" pitchFamily="34" charset="0"/>
              <a:buNone/>
            </a:pPr>
            <a:r>
              <a:rPr lang="zh-CN" altLang="en-US" sz="1800"/>
              <a:t>用户意图			系统响应</a:t>
            </a:r>
          </a:p>
          <a:p>
            <a:pPr lvl="1" eaLnBrk="1" hangingPunct="1">
              <a:lnSpc>
                <a:spcPct val="90000"/>
              </a:lnSpc>
              <a:buFont typeface="Verdana" panose="020B0604030504040204" pitchFamily="34" charset="0"/>
              <a:buNone/>
            </a:pPr>
            <a:r>
              <a:rPr lang="zh-CN" altLang="en-US" sz="1800"/>
              <a:t>安排会议</a:t>
            </a:r>
          </a:p>
          <a:p>
            <a:pPr lvl="1" eaLnBrk="1" hangingPunct="1">
              <a:lnSpc>
                <a:spcPct val="90000"/>
              </a:lnSpc>
              <a:buFont typeface="Verdana" panose="020B0604030504040204" pitchFamily="34" charset="0"/>
              <a:buNone/>
            </a:pPr>
            <a:r>
              <a:rPr lang="zh-CN" altLang="en-US" sz="1800"/>
              <a:t>					要求确定参与者及会议限制</a:t>
            </a:r>
          </a:p>
          <a:p>
            <a:pPr lvl="1" eaLnBrk="1" hangingPunct="1">
              <a:lnSpc>
                <a:spcPct val="90000"/>
              </a:lnSpc>
              <a:buFont typeface="Verdana" panose="020B0604030504040204" pitchFamily="34" charset="0"/>
              <a:buNone/>
            </a:pPr>
            <a:r>
              <a:rPr lang="zh-CN" altLang="en-US" sz="1800"/>
              <a:t>确定参与者及限制</a:t>
            </a:r>
          </a:p>
          <a:p>
            <a:pPr lvl="1" eaLnBrk="1" hangingPunct="1">
              <a:lnSpc>
                <a:spcPct val="90000"/>
              </a:lnSpc>
              <a:buFont typeface="Verdana" panose="020B0604030504040204" pitchFamily="34" charset="0"/>
              <a:buNone/>
            </a:pPr>
            <a:r>
              <a:rPr lang="zh-CN" altLang="en-US" sz="1800"/>
              <a:t>					建议可能的会议时间</a:t>
            </a:r>
          </a:p>
          <a:p>
            <a:pPr lvl="1" eaLnBrk="1" hangingPunct="1">
              <a:lnSpc>
                <a:spcPct val="90000"/>
              </a:lnSpc>
              <a:buFont typeface="Verdana" panose="020B0604030504040204" pitchFamily="34" charset="0"/>
              <a:buNone/>
            </a:pPr>
            <a:r>
              <a:rPr lang="zh-CN" altLang="en-US" sz="1800"/>
              <a:t>选择会议时间</a:t>
            </a:r>
          </a:p>
          <a:p>
            <a:pPr lvl="1" eaLnBrk="1" hangingPunct="1">
              <a:lnSpc>
                <a:spcPct val="90000"/>
              </a:lnSpc>
              <a:buFont typeface="Verdana" panose="020B0604030504040204" pitchFamily="34" charset="0"/>
              <a:buNone/>
            </a:pPr>
            <a:r>
              <a:rPr lang="zh-CN" altLang="en-US" sz="1800"/>
              <a:t>					预约会议</a:t>
            </a:r>
            <a:endParaRPr lang="zh-CN" altLang="en-US" sz="2600"/>
          </a:p>
        </p:txBody>
      </p:sp>
      <p:sp>
        <p:nvSpPr>
          <p:cNvPr id="59395" name="灯片编号占位符 3">
            <a:extLst>
              <a:ext uri="{FF2B5EF4-FFF2-40B4-BE49-F238E27FC236}">
                <a16:creationId xmlns:a16="http://schemas.microsoft.com/office/drawing/2014/main" id="{1787F4D3-C702-126F-ADD7-3375F5EC148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5BE7D232-AF67-4AF5-9BF9-8857B878A983}" type="slidenum">
              <a:rPr lang="en-US" altLang="zh-CN" sz="1200">
                <a:solidFill>
                  <a:srgbClr val="B5A788"/>
                </a:solidFill>
              </a:rPr>
              <a:pPr/>
              <a:t>48</a:t>
            </a:fld>
            <a:endParaRPr lang="en-US" altLang="zh-CN" sz="1200">
              <a:solidFill>
                <a:srgbClr val="B5A788"/>
              </a:solidFill>
            </a:endParaRPr>
          </a:p>
        </p:txBody>
      </p:sp>
      <p:cxnSp>
        <p:nvCxnSpPr>
          <p:cNvPr id="6" name="直接连接符 5">
            <a:extLst>
              <a:ext uri="{FF2B5EF4-FFF2-40B4-BE49-F238E27FC236}">
                <a16:creationId xmlns:a16="http://schemas.microsoft.com/office/drawing/2014/main" id="{F230533A-9EDB-F319-441E-0C0A521C04E5}"/>
              </a:ext>
            </a:extLst>
          </p:cNvPr>
          <p:cNvCxnSpPr/>
          <p:nvPr/>
        </p:nvCxnSpPr>
        <p:spPr>
          <a:xfrm>
            <a:off x="1500188" y="4000500"/>
            <a:ext cx="6357937"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a:extLst>
              <a:ext uri="{FF2B5EF4-FFF2-40B4-BE49-F238E27FC236}">
                <a16:creationId xmlns:a16="http://schemas.microsoft.com/office/drawing/2014/main" id="{AD0BAEA9-3507-9294-2B30-428DC1ED17FD}"/>
              </a:ext>
            </a:extLst>
          </p:cNvPr>
          <p:cNvSpPr>
            <a:spLocks noGrp="1" noChangeArrowheads="1"/>
          </p:cNvSpPr>
          <p:nvPr>
            <p:ph type="title"/>
          </p:nvPr>
        </p:nvSpPr>
        <p:spPr/>
        <p:txBody>
          <a:bodyPr/>
          <a:lstStyle/>
          <a:p>
            <a:pPr eaLnBrk="1" hangingPunct="1"/>
            <a:r>
              <a:rPr lang="en-US" altLang="zh-CN">
                <a:effectLst/>
              </a:rPr>
              <a:t>8.3.4 </a:t>
            </a:r>
            <a:r>
              <a:rPr lang="zh-CN" altLang="en-US">
                <a:effectLst/>
              </a:rPr>
              <a:t>在概念设计中使用原型</a:t>
            </a:r>
          </a:p>
        </p:txBody>
      </p:sp>
      <p:sp>
        <p:nvSpPr>
          <p:cNvPr id="60418" name="Rectangle 3">
            <a:extLst>
              <a:ext uri="{FF2B5EF4-FFF2-40B4-BE49-F238E27FC236}">
                <a16:creationId xmlns:a16="http://schemas.microsoft.com/office/drawing/2014/main" id="{27BC8D8D-5718-3380-1F83-98AC915E44AE}"/>
              </a:ext>
            </a:extLst>
          </p:cNvPr>
          <p:cNvSpPr>
            <a:spLocks noGrp="1" noChangeArrowheads="1"/>
          </p:cNvSpPr>
          <p:nvPr>
            <p:ph idx="1"/>
          </p:nvPr>
        </p:nvSpPr>
        <p:spPr>
          <a:xfrm>
            <a:off x="1071563" y="1447800"/>
            <a:ext cx="7862887" cy="4800600"/>
          </a:xfrm>
        </p:spPr>
        <p:txBody>
          <a:bodyPr/>
          <a:lstStyle/>
          <a:p>
            <a:pPr lvl="1" eaLnBrk="1" hangingPunct="1"/>
            <a:r>
              <a:rPr lang="zh-CN" altLang="en-US"/>
              <a:t>第一张卡片：系统询问用户信息，以查找合适的会议时间</a:t>
            </a:r>
          </a:p>
        </p:txBody>
      </p:sp>
      <p:sp>
        <p:nvSpPr>
          <p:cNvPr id="60419" name="灯片编号占位符 3">
            <a:extLst>
              <a:ext uri="{FF2B5EF4-FFF2-40B4-BE49-F238E27FC236}">
                <a16:creationId xmlns:a16="http://schemas.microsoft.com/office/drawing/2014/main" id="{EE02B098-1FC0-0989-FCB4-4F1E529979E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5DE562AE-4B74-4EC5-8C06-AADA66EE1439}" type="slidenum">
              <a:rPr lang="en-US" altLang="zh-CN" sz="1200">
                <a:solidFill>
                  <a:srgbClr val="B5A788"/>
                </a:solidFill>
              </a:rPr>
              <a:pPr/>
              <a:t>49</a:t>
            </a:fld>
            <a:endParaRPr lang="en-US" altLang="zh-CN" sz="1200">
              <a:solidFill>
                <a:srgbClr val="B5A788"/>
              </a:solidFill>
            </a:endParaRPr>
          </a:p>
        </p:txBody>
      </p:sp>
      <p:graphicFrame>
        <p:nvGraphicFramePr>
          <p:cNvPr id="60420" name="Object 10">
            <a:extLst>
              <a:ext uri="{FF2B5EF4-FFF2-40B4-BE49-F238E27FC236}">
                <a16:creationId xmlns:a16="http://schemas.microsoft.com/office/drawing/2014/main" id="{41F476CF-0226-1248-A498-284BFFC508FA}"/>
              </a:ext>
            </a:extLst>
          </p:cNvPr>
          <p:cNvGraphicFramePr>
            <a:graphicFrameLocks/>
          </p:cNvGraphicFramePr>
          <p:nvPr/>
        </p:nvGraphicFramePr>
        <p:xfrm>
          <a:off x="1673225" y="2647950"/>
          <a:ext cx="5797550" cy="3638550"/>
        </p:xfrm>
        <a:graphic>
          <a:graphicData uri="http://schemas.openxmlformats.org/presentationml/2006/ole">
            <mc:AlternateContent xmlns:mc="http://schemas.openxmlformats.org/markup-compatibility/2006">
              <mc:Choice xmlns:v="urn:schemas-microsoft-com:vml" Requires="v">
                <p:oleObj r:id="rId2" imgW="6858360" imgH="4307400" progId="Visio.Drawing.11">
                  <p:embed/>
                </p:oleObj>
              </mc:Choice>
              <mc:Fallback>
                <p:oleObj r:id="rId2" imgW="6858360" imgH="4307400" progId="Visio.Drawing.11">
                  <p:embed/>
                  <p:pic>
                    <p:nvPicPr>
                      <p:cNvPr id="60420" name="Object 10">
                        <a:extLst>
                          <a:ext uri="{FF2B5EF4-FFF2-40B4-BE49-F238E27FC236}">
                            <a16:creationId xmlns:a16="http://schemas.microsoft.com/office/drawing/2014/main" id="{41F476CF-0226-1248-A498-284BFFC508F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225" y="2647950"/>
                        <a:ext cx="5797550" cy="36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AF266C49-A459-04DE-C62E-9E7EB97CD02C}"/>
              </a:ext>
            </a:extLst>
          </p:cNvPr>
          <p:cNvSpPr>
            <a:spLocks noGrp="1" noChangeArrowheads="1"/>
          </p:cNvSpPr>
          <p:nvPr>
            <p:ph type="title"/>
          </p:nvPr>
        </p:nvSpPr>
        <p:spPr/>
        <p:txBody>
          <a:bodyPr/>
          <a:lstStyle/>
          <a:p>
            <a:pPr eaLnBrk="1" hangingPunct="1"/>
            <a:r>
              <a:rPr lang="en-US" altLang="zh-CN">
                <a:effectLst/>
              </a:rPr>
              <a:t>8.2 </a:t>
            </a:r>
            <a:r>
              <a:rPr lang="zh-CN" altLang="en-US">
                <a:effectLst/>
              </a:rPr>
              <a:t>建立和构造原型</a:t>
            </a:r>
          </a:p>
        </p:txBody>
      </p:sp>
      <p:sp>
        <p:nvSpPr>
          <p:cNvPr id="15362" name="Rectangle 3">
            <a:extLst>
              <a:ext uri="{FF2B5EF4-FFF2-40B4-BE49-F238E27FC236}">
                <a16:creationId xmlns:a16="http://schemas.microsoft.com/office/drawing/2014/main" id="{8AE9F4F3-3153-A5C9-F2F3-95F88DBE4EBA}"/>
              </a:ext>
            </a:extLst>
          </p:cNvPr>
          <p:cNvSpPr>
            <a:spLocks noGrp="1" noChangeArrowheads="1"/>
          </p:cNvSpPr>
          <p:nvPr>
            <p:ph idx="1"/>
          </p:nvPr>
        </p:nvSpPr>
        <p:spPr>
          <a:xfrm>
            <a:off x="1000125" y="1447800"/>
            <a:ext cx="8072438" cy="4800600"/>
          </a:xfrm>
        </p:spPr>
        <p:txBody>
          <a:bodyPr/>
          <a:lstStyle/>
          <a:p>
            <a:pPr eaLnBrk="1" hangingPunct="1"/>
            <a:r>
              <a:rPr lang="zh-CN" altLang="en-US"/>
              <a:t>用户需要和技术之间是一个</a:t>
            </a:r>
            <a:r>
              <a:rPr lang="zh-CN" altLang="en-US">
                <a:solidFill>
                  <a:srgbClr val="FF0000"/>
                </a:solidFill>
              </a:rPr>
              <a:t>鸡和蛋的问题</a:t>
            </a:r>
          </a:p>
          <a:p>
            <a:pPr lvl="1" eaLnBrk="1" hangingPunct="1"/>
            <a:r>
              <a:rPr lang="zh-CN" altLang="en-US"/>
              <a:t>用户对产品的理解建立在</a:t>
            </a:r>
            <a:r>
              <a:rPr lang="zh-CN" altLang="en-US">
                <a:solidFill>
                  <a:srgbClr val="FF0000"/>
                </a:solidFill>
              </a:rPr>
              <a:t>与该产品交互</a:t>
            </a:r>
            <a:r>
              <a:rPr lang="zh-CN" altLang="en-US"/>
              <a:t>的基础上</a:t>
            </a:r>
          </a:p>
          <a:p>
            <a:pPr lvl="1" eaLnBrk="1" hangingPunct="1"/>
            <a:r>
              <a:rPr lang="zh-CN" altLang="en-US"/>
              <a:t>用户只有在熟悉后，才能</a:t>
            </a:r>
            <a:r>
              <a:rPr lang="zh-CN" altLang="en-US">
                <a:solidFill>
                  <a:srgbClr val="FF0000"/>
                </a:solidFill>
              </a:rPr>
              <a:t>评价</a:t>
            </a:r>
            <a:r>
              <a:rPr lang="zh-CN" altLang="en-US"/>
              <a:t>是否需要，及</a:t>
            </a:r>
            <a:r>
              <a:rPr lang="zh-CN" altLang="en-US">
                <a:solidFill>
                  <a:srgbClr val="FF0000"/>
                </a:solidFill>
              </a:rPr>
              <a:t>进一步</a:t>
            </a:r>
            <a:r>
              <a:rPr lang="zh-CN" altLang="en-US"/>
              <a:t>的需要</a:t>
            </a:r>
          </a:p>
          <a:p>
            <a:pPr lvl="1" eaLnBrk="1" hangingPunct="1"/>
            <a:r>
              <a:rPr lang="zh-CN" altLang="en-US"/>
              <a:t>构造最终产品需要大量资源</a:t>
            </a:r>
          </a:p>
          <a:p>
            <a:pPr lvl="1" eaLnBrk="1" hangingPunct="1"/>
            <a:r>
              <a:rPr lang="zh-CN" altLang="en-US">
                <a:solidFill>
                  <a:srgbClr val="FF0000"/>
                </a:solidFill>
              </a:rPr>
              <a:t>原型化</a:t>
            </a:r>
            <a:r>
              <a:rPr lang="zh-CN" altLang="en-US"/>
              <a:t>是</a:t>
            </a:r>
            <a:r>
              <a:rPr lang="zh-CN" altLang="en-US">
                <a:solidFill>
                  <a:srgbClr val="FF0000"/>
                </a:solidFill>
              </a:rPr>
              <a:t>用户理解技术</a:t>
            </a:r>
            <a:r>
              <a:rPr lang="zh-CN" altLang="en-US"/>
              <a:t>的有效方法</a:t>
            </a:r>
            <a:endParaRPr lang="en-US" altLang="zh-CN"/>
          </a:p>
          <a:p>
            <a:pPr lvl="1" eaLnBrk="1" hangingPunct="1"/>
            <a:endParaRPr lang="zh-CN" altLang="en-US"/>
          </a:p>
          <a:p>
            <a:pPr eaLnBrk="1" hangingPunct="1"/>
            <a:r>
              <a:rPr lang="zh-CN" altLang="en-US"/>
              <a:t>因此，需要</a:t>
            </a:r>
            <a:r>
              <a:rPr lang="zh-CN" altLang="en-US">
                <a:solidFill>
                  <a:srgbClr val="0070C0"/>
                </a:solidFill>
              </a:rPr>
              <a:t>建立原型来测试概念设计</a:t>
            </a:r>
          </a:p>
        </p:txBody>
      </p:sp>
      <p:sp>
        <p:nvSpPr>
          <p:cNvPr id="15363" name="灯片编号占位符 3">
            <a:extLst>
              <a:ext uri="{FF2B5EF4-FFF2-40B4-BE49-F238E27FC236}">
                <a16:creationId xmlns:a16="http://schemas.microsoft.com/office/drawing/2014/main" id="{58E2BFEC-F552-F951-9D76-BC792F48312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CE9DD6C2-4996-4D7D-9DF7-85E4D61A1AEE}" type="slidenum">
              <a:rPr lang="en-US" altLang="zh-CN" sz="1200">
                <a:solidFill>
                  <a:srgbClr val="B5A788"/>
                </a:solidFill>
              </a:rPr>
              <a:pPr/>
              <a:t>5</a:t>
            </a:fld>
            <a:endParaRPr lang="en-US" altLang="zh-CN" sz="1200">
              <a:solidFill>
                <a:srgbClr val="B5A788"/>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a:extLst>
              <a:ext uri="{FF2B5EF4-FFF2-40B4-BE49-F238E27FC236}">
                <a16:creationId xmlns:a16="http://schemas.microsoft.com/office/drawing/2014/main" id="{AD05E063-5DD2-7088-203D-41FF9D052839}"/>
              </a:ext>
            </a:extLst>
          </p:cNvPr>
          <p:cNvSpPr>
            <a:spLocks noGrp="1" noChangeArrowheads="1"/>
          </p:cNvSpPr>
          <p:nvPr>
            <p:ph type="title"/>
          </p:nvPr>
        </p:nvSpPr>
        <p:spPr/>
        <p:txBody>
          <a:bodyPr/>
          <a:lstStyle/>
          <a:p>
            <a:pPr eaLnBrk="1" hangingPunct="1"/>
            <a:r>
              <a:rPr lang="en-US" altLang="zh-CN">
                <a:effectLst/>
              </a:rPr>
              <a:t>8.3.4 </a:t>
            </a:r>
            <a:r>
              <a:rPr lang="zh-CN" altLang="en-US">
                <a:effectLst/>
              </a:rPr>
              <a:t>在概念设计中使用原型</a:t>
            </a:r>
          </a:p>
        </p:txBody>
      </p:sp>
      <p:sp>
        <p:nvSpPr>
          <p:cNvPr id="61442" name="Rectangle 3">
            <a:extLst>
              <a:ext uri="{FF2B5EF4-FFF2-40B4-BE49-F238E27FC236}">
                <a16:creationId xmlns:a16="http://schemas.microsoft.com/office/drawing/2014/main" id="{B3098725-4640-F85D-04A1-C998476E60DC}"/>
              </a:ext>
            </a:extLst>
          </p:cNvPr>
          <p:cNvSpPr>
            <a:spLocks noGrp="1" noChangeArrowheads="1"/>
          </p:cNvSpPr>
          <p:nvPr>
            <p:ph idx="1"/>
          </p:nvPr>
        </p:nvSpPr>
        <p:spPr>
          <a:xfrm>
            <a:off x="1143000" y="1447800"/>
            <a:ext cx="7791450" cy="4800600"/>
          </a:xfrm>
        </p:spPr>
        <p:txBody>
          <a:bodyPr/>
          <a:lstStyle/>
          <a:p>
            <a:pPr lvl="1" eaLnBrk="1" hangingPunct="1"/>
            <a:r>
              <a:rPr lang="zh-CN" altLang="en-US"/>
              <a:t>第二张卡片：系统在所示的区域内显示结果</a:t>
            </a:r>
          </a:p>
        </p:txBody>
      </p:sp>
      <p:sp>
        <p:nvSpPr>
          <p:cNvPr id="61443" name="灯片编号占位符 3">
            <a:extLst>
              <a:ext uri="{FF2B5EF4-FFF2-40B4-BE49-F238E27FC236}">
                <a16:creationId xmlns:a16="http://schemas.microsoft.com/office/drawing/2014/main" id="{BA809CC6-4CDF-C035-7D50-419A20CC6BA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156C3BE3-3208-4751-9699-9DEB4966252B}" type="slidenum">
              <a:rPr lang="en-US" altLang="zh-CN" sz="1200">
                <a:solidFill>
                  <a:srgbClr val="B5A788"/>
                </a:solidFill>
              </a:rPr>
              <a:pPr/>
              <a:t>50</a:t>
            </a:fld>
            <a:endParaRPr lang="en-US" altLang="zh-CN" sz="1200">
              <a:solidFill>
                <a:srgbClr val="B5A788"/>
              </a:solidFill>
            </a:endParaRPr>
          </a:p>
        </p:txBody>
      </p:sp>
      <p:graphicFrame>
        <p:nvGraphicFramePr>
          <p:cNvPr id="61444" name="Object 6">
            <a:extLst>
              <a:ext uri="{FF2B5EF4-FFF2-40B4-BE49-F238E27FC236}">
                <a16:creationId xmlns:a16="http://schemas.microsoft.com/office/drawing/2014/main" id="{69F73BE9-6F1B-83B5-2AC7-BFC433285E2D}"/>
              </a:ext>
            </a:extLst>
          </p:cNvPr>
          <p:cNvGraphicFramePr>
            <a:graphicFrameLocks/>
          </p:cNvGraphicFramePr>
          <p:nvPr/>
        </p:nvGraphicFramePr>
        <p:xfrm>
          <a:off x="1857375" y="2357438"/>
          <a:ext cx="5822950" cy="3638550"/>
        </p:xfrm>
        <a:graphic>
          <a:graphicData uri="http://schemas.openxmlformats.org/presentationml/2006/ole">
            <mc:AlternateContent xmlns:mc="http://schemas.openxmlformats.org/markup-compatibility/2006">
              <mc:Choice xmlns:v="urn:schemas-microsoft-com:vml" Requires="v">
                <p:oleObj r:id="rId2" imgW="5659560" imgH="3535560" progId="Visio.Drawing.11">
                  <p:embed/>
                </p:oleObj>
              </mc:Choice>
              <mc:Fallback>
                <p:oleObj r:id="rId2" imgW="5659560" imgH="3535560" progId="Visio.Drawing.11">
                  <p:embed/>
                  <p:pic>
                    <p:nvPicPr>
                      <p:cNvPr id="61444" name="Object 6">
                        <a:extLst>
                          <a:ext uri="{FF2B5EF4-FFF2-40B4-BE49-F238E27FC236}">
                            <a16:creationId xmlns:a16="http://schemas.microsoft.com/office/drawing/2014/main" id="{69F73BE9-6F1B-83B5-2AC7-BFC433285E2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375" y="2357438"/>
                        <a:ext cx="5822950" cy="36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a:extLst>
              <a:ext uri="{FF2B5EF4-FFF2-40B4-BE49-F238E27FC236}">
                <a16:creationId xmlns:a16="http://schemas.microsoft.com/office/drawing/2014/main" id="{1C137052-A88D-605A-BE79-4C0263B9178D}"/>
              </a:ext>
            </a:extLst>
          </p:cNvPr>
          <p:cNvSpPr>
            <a:spLocks noGrp="1" noChangeArrowheads="1"/>
          </p:cNvSpPr>
          <p:nvPr>
            <p:ph type="title"/>
          </p:nvPr>
        </p:nvSpPr>
        <p:spPr/>
        <p:txBody>
          <a:bodyPr/>
          <a:lstStyle/>
          <a:p>
            <a:pPr eaLnBrk="1" hangingPunct="1"/>
            <a:r>
              <a:rPr lang="en-US" altLang="zh-CN">
                <a:effectLst/>
              </a:rPr>
              <a:t>8.3.4 </a:t>
            </a:r>
            <a:r>
              <a:rPr lang="zh-CN" altLang="en-US">
                <a:effectLst/>
              </a:rPr>
              <a:t>在概念设计中使用原型</a:t>
            </a:r>
          </a:p>
        </p:txBody>
      </p:sp>
      <p:sp>
        <p:nvSpPr>
          <p:cNvPr id="62466" name="Rectangle 3">
            <a:extLst>
              <a:ext uri="{FF2B5EF4-FFF2-40B4-BE49-F238E27FC236}">
                <a16:creationId xmlns:a16="http://schemas.microsoft.com/office/drawing/2014/main" id="{EB5D4A92-E697-50C5-DCE0-131A9D2DD989}"/>
              </a:ext>
            </a:extLst>
          </p:cNvPr>
          <p:cNvSpPr>
            <a:spLocks noGrp="1" noChangeArrowheads="1"/>
          </p:cNvSpPr>
          <p:nvPr>
            <p:ph idx="1"/>
          </p:nvPr>
        </p:nvSpPr>
        <p:spPr>
          <a:xfrm>
            <a:off x="1071563" y="1447800"/>
            <a:ext cx="7862887" cy="4800600"/>
          </a:xfrm>
        </p:spPr>
        <p:txBody>
          <a:bodyPr/>
          <a:lstStyle/>
          <a:p>
            <a:pPr lvl="1" eaLnBrk="1" hangingPunct="1"/>
            <a:r>
              <a:rPr lang="zh-CN" altLang="en-US"/>
              <a:t>第三张卡片：用户在选择后的三个可能选项</a:t>
            </a:r>
          </a:p>
        </p:txBody>
      </p:sp>
      <p:sp>
        <p:nvSpPr>
          <p:cNvPr id="62467" name="灯片编号占位符 3">
            <a:extLst>
              <a:ext uri="{FF2B5EF4-FFF2-40B4-BE49-F238E27FC236}">
                <a16:creationId xmlns:a16="http://schemas.microsoft.com/office/drawing/2014/main" id="{B8E62BC4-8BE6-CC77-0E3D-E8C77BEBB0A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5834A107-82D9-4F53-96ED-A596BFA76E29}" type="slidenum">
              <a:rPr lang="en-US" altLang="zh-CN" sz="1200">
                <a:solidFill>
                  <a:srgbClr val="B5A788"/>
                </a:solidFill>
              </a:rPr>
              <a:pPr/>
              <a:t>51</a:t>
            </a:fld>
            <a:endParaRPr lang="en-US" altLang="zh-CN" sz="1200">
              <a:solidFill>
                <a:srgbClr val="B5A788"/>
              </a:solidFill>
            </a:endParaRPr>
          </a:p>
        </p:txBody>
      </p:sp>
      <p:graphicFrame>
        <p:nvGraphicFramePr>
          <p:cNvPr id="62468" name="Object 6">
            <a:extLst>
              <a:ext uri="{FF2B5EF4-FFF2-40B4-BE49-F238E27FC236}">
                <a16:creationId xmlns:a16="http://schemas.microsoft.com/office/drawing/2014/main" id="{55974BF9-F3AF-2390-F39F-7C63971D8D8D}"/>
              </a:ext>
            </a:extLst>
          </p:cNvPr>
          <p:cNvGraphicFramePr>
            <a:graphicFrameLocks/>
          </p:cNvGraphicFramePr>
          <p:nvPr/>
        </p:nvGraphicFramePr>
        <p:xfrm>
          <a:off x="2143125" y="2357438"/>
          <a:ext cx="5822950" cy="3638550"/>
        </p:xfrm>
        <a:graphic>
          <a:graphicData uri="http://schemas.openxmlformats.org/presentationml/2006/ole">
            <mc:AlternateContent xmlns:mc="http://schemas.openxmlformats.org/markup-compatibility/2006">
              <mc:Choice xmlns:v="urn:schemas-microsoft-com:vml" Requires="v">
                <p:oleObj r:id="rId2" imgW="5672880" imgH="3544200" progId="Visio.Drawing.11">
                  <p:embed/>
                </p:oleObj>
              </mc:Choice>
              <mc:Fallback>
                <p:oleObj r:id="rId2" imgW="5672880" imgH="3544200" progId="Visio.Drawing.11">
                  <p:embed/>
                  <p:pic>
                    <p:nvPicPr>
                      <p:cNvPr id="62468" name="Object 6">
                        <a:extLst>
                          <a:ext uri="{FF2B5EF4-FFF2-40B4-BE49-F238E27FC236}">
                            <a16:creationId xmlns:a16="http://schemas.microsoft.com/office/drawing/2014/main" id="{55974BF9-F3AF-2390-F39F-7C63971D8D8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125" y="2357438"/>
                        <a:ext cx="5822950" cy="36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71BFAC15-0FAA-CB45-D0EC-ECE7917595AC}"/>
              </a:ext>
            </a:extLst>
          </p:cNvPr>
          <p:cNvSpPr>
            <a:spLocks noGrp="1" noChangeArrowheads="1"/>
          </p:cNvSpPr>
          <p:nvPr>
            <p:ph type="title"/>
          </p:nvPr>
        </p:nvSpPr>
        <p:spPr/>
        <p:txBody>
          <a:bodyPr/>
          <a:lstStyle/>
          <a:p>
            <a:pPr eaLnBrk="1" hangingPunct="1"/>
            <a:r>
              <a:rPr lang="en-US" altLang="zh-CN">
                <a:effectLst/>
              </a:rPr>
              <a:t>8.3.4 </a:t>
            </a:r>
            <a:r>
              <a:rPr lang="zh-CN" altLang="en-US">
                <a:effectLst/>
              </a:rPr>
              <a:t>在概念设计中使用原型</a:t>
            </a:r>
          </a:p>
        </p:txBody>
      </p:sp>
      <p:sp>
        <p:nvSpPr>
          <p:cNvPr id="61443" name="Rectangle 3">
            <a:extLst>
              <a:ext uri="{FF2B5EF4-FFF2-40B4-BE49-F238E27FC236}">
                <a16:creationId xmlns:a16="http://schemas.microsoft.com/office/drawing/2014/main" id="{653EF92B-0040-ED3C-E9F3-21FB0D1BDE51}"/>
              </a:ext>
            </a:extLst>
          </p:cNvPr>
          <p:cNvSpPr>
            <a:spLocks noGrp="1" noChangeArrowheads="1"/>
          </p:cNvSpPr>
          <p:nvPr>
            <p:ph idx="1"/>
          </p:nvPr>
        </p:nvSpPr>
        <p:spPr>
          <a:xfrm>
            <a:off x="928688" y="1500188"/>
            <a:ext cx="8215312" cy="5357812"/>
          </a:xfrm>
        </p:spPr>
        <p:txBody>
          <a:bodyPr>
            <a:normAutofit/>
          </a:bodyPr>
          <a:lstStyle/>
          <a:p>
            <a:pPr eaLnBrk="1" hangingPunct="1"/>
            <a:r>
              <a:rPr lang="zh-CN" altLang="en-US" sz="3000"/>
              <a:t>在原型中：包括了某些</a:t>
            </a:r>
            <a:r>
              <a:rPr lang="zh-CN" altLang="en-US" sz="3000">
                <a:solidFill>
                  <a:srgbClr val="FF0000"/>
                </a:solidFill>
              </a:rPr>
              <a:t>初步的物理设计</a:t>
            </a:r>
            <a:r>
              <a:rPr lang="zh-CN" altLang="en-US" sz="3000"/>
              <a:t>信息</a:t>
            </a:r>
          </a:p>
          <a:p>
            <a:pPr lvl="1" eaLnBrk="1" hangingPunct="1"/>
            <a:r>
              <a:rPr lang="zh-CN" altLang="en-US" sz="2600"/>
              <a:t>操作和信息表示的具体内容（菜单、按钮、消息框）</a:t>
            </a:r>
          </a:p>
          <a:p>
            <a:pPr lvl="1" eaLnBrk="1" hangingPunct="1"/>
            <a:r>
              <a:rPr lang="zh-CN" altLang="en-US" sz="2600"/>
              <a:t>旨在给用户提供信息，使得他们可以</a:t>
            </a:r>
            <a:r>
              <a:rPr lang="zh-CN" altLang="en-US" sz="2600">
                <a:solidFill>
                  <a:srgbClr val="FF0000"/>
                </a:solidFill>
              </a:rPr>
              <a:t>和原型交互</a:t>
            </a:r>
            <a:endParaRPr lang="en-US" altLang="zh-CN" sz="2600">
              <a:solidFill>
                <a:srgbClr val="FF0000"/>
              </a:solidFill>
            </a:endParaRPr>
          </a:p>
          <a:p>
            <a:pPr lvl="1" eaLnBrk="1" hangingPunct="1">
              <a:buFont typeface="Verdana" panose="020B0604030504040204" pitchFamily="34" charset="0"/>
              <a:buNone/>
            </a:pPr>
            <a:endParaRPr lang="zh-CN" altLang="en-US" sz="2600"/>
          </a:p>
          <a:p>
            <a:pPr eaLnBrk="1" hangingPunct="1"/>
            <a:r>
              <a:rPr lang="zh-CN" altLang="en-US" sz="3000"/>
              <a:t>使用这些卡片对潜在的用户做非正式的测试</a:t>
            </a:r>
          </a:p>
          <a:p>
            <a:pPr lvl="1" eaLnBrk="1" hangingPunct="1"/>
            <a:r>
              <a:rPr lang="zh-CN" altLang="en-US" sz="2600"/>
              <a:t>主要检查会议安排任务的</a:t>
            </a:r>
            <a:r>
              <a:rPr lang="zh-CN" altLang="en-US" sz="2600">
                <a:solidFill>
                  <a:srgbClr val="FF0000"/>
                </a:solidFill>
              </a:rPr>
              <a:t>工作流设计</a:t>
            </a:r>
            <a:r>
              <a:rPr lang="zh-CN" altLang="en-US" sz="2600"/>
              <a:t>是否合理</a:t>
            </a:r>
          </a:p>
          <a:p>
            <a:pPr marL="887413" lvl="2" eaLnBrk="1" hangingPunct="1"/>
            <a:r>
              <a:rPr lang="zh-CN" altLang="en-US" sz="2200"/>
              <a:t>结果：大致与用户的想像</a:t>
            </a:r>
            <a:r>
              <a:rPr lang="zh-CN" altLang="en-US" sz="2200">
                <a:solidFill>
                  <a:srgbClr val="FF0000"/>
                </a:solidFill>
              </a:rPr>
              <a:t>一致</a:t>
            </a:r>
          </a:p>
          <a:p>
            <a:pPr marL="887413" lvl="2" eaLnBrk="1" hangingPunct="1"/>
            <a:r>
              <a:rPr lang="zh-CN" altLang="en-US" sz="2200"/>
              <a:t>揭示了一些原始数据收集过程中</a:t>
            </a:r>
            <a:r>
              <a:rPr lang="zh-CN" altLang="en-US" sz="2200">
                <a:solidFill>
                  <a:srgbClr val="FF0000"/>
                </a:solidFill>
              </a:rPr>
              <a:t>未发现</a:t>
            </a:r>
            <a:r>
              <a:rPr lang="zh-CN" altLang="en-US" sz="2200"/>
              <a:t>的问题</a:t>
            </a:r>
          </a:p>
          <a:p>
            <a:pPr lvl="3" eaLnBrk="1" hangingPunct="1"/>
            <a:r>
              <a:rPr lang="zh-CN" altLang="en-US" sz="1700">
                <a:solidFill>
                  <a:srgbClr val="FF0000"/>
                </a:solidFill>
              </a:rPr>
              <a:t>指定会议日期范围</a:t>
            </a:r>
            <a:r>
              <a:rPr lang="zh-CN" altLang="en-US" sz="1700"/>
              <a:t>，而不是在某时期之前</a:t>
            </a:r>
          </a:p>
          <a:p>
            <a:pPr lvl="3" eaLnBrk="1" hangingPunct="1"/>
            <a:r>
              <a:rPr lang="zh-CN" altLang="en-US" sz="1700"/>
              <a:t>应允许</a:t>
            </a:r>
            <a:r>
              <a:rPr lang="zh-CN" altLang="en-US" sz="1700">
                <a:solidFill>
                  <a:srgbClr val="FF0000"/>
                </a:solidFill>
              </a:rPr>
              <a:t>参会者</a:t>
            </a:r>
            <a:r>
              <a:rPr lang="zh-CN" altLang="en-US" sz="1700"/>
              <a:t>使用系统</a:t>
            </a:r>
            <a:r>
              <a:rPr lang="zh-CN" altLang="en-US" sz="1700">
                <a:solidFill>
                  <a:srgbClr val="FF0000"/>
                </a:solidFill>
              </a:rPr>
              <a:t>确认日期</a:t>
            </a:r>
          </a:p>
          <a:p>
            <a:pPr lvl="3" eaLnBrk="1" hangingPunct="1"/>
            <a:r>
              <a:rPr lang="zh-CN" altLang="en-US" sz="1700"/>
              <a:t>如果参会者均确认了日期，系统应</a:t>
            </a:r>
            <a:r>
              <a:rPr lang="zh-CN" altLang="en-US" sz="1700">
                <a:solidFill>
                  <a:srgbClr val="FF0000"/>
                </a:solidFill>
              </a:rPr>
              <a:t>更新日程表</a:t>
            </a:r>
          </a:p>
          <a:p>
            <a:pPr marL="887413" lvl="2" eaLnBrk="1" hangingPunct="1">
              <a:buFont typeface="Wingdings 2" panose="05020102010507070707" pitchFamily="18" charset="2"/>
              <a:buNone/>
            </a:pPr>
            <a:endParaRPr lang="zh-CN" altLang="en-US" sz="2200"/>
          </a:p>
        </p:txBody>
      </p:sp>
      <p:sp>
        <p:nvSpPr>
          <p:cNvPr id="63491" name="灯片编号占位符 3">
            <a:extLst>
              <a:ext uri="{FF2B5EF4-FFF2-40B4-BE49-F238E27FC236}">
                <a16:creationId xmlns:a16="http://schemas.microsoft.com/office/drawing/2014/main" id="{1B2AADB3-ECC6-A14D-B818-C31B30F762C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1369E8D1-D866-4DD4-97C0-74FAF2D64D92}" type="slidenum">
              <a:rPr lang="en-US" altLang="zh-CN" sz="1200">
                <a:solidFill>
                  <a:srgbClr val="B5A788"/>
                </a:solidFill>
              </a:rPr>
              <a:pPr/>
              <a:t>52</a:t>
            </a:fld>
            <a:endParaRPr lang="en-US" altLang="zh-CN" sz="1200">
              <a:solidFill>
                <a:srgbClr val="B5A788"/>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DF6CFDDA-E8AC-953E-45FB-9C6A23C543A3}"/>
              </a:ext>
            </a:extLst>
          </p:cNvPr>
          <p:cNvSpPr>
            <a:spLocks noGrp="1" noChangeArrowheads="1"/>
          </p:cNvSpPr>
          <p:nvPr>
            <p:ph type="title"/>
          </p:nvPr>
        </p:nvSpPr>
        <p:spPr/>
        <p:txBody>
          <a:bodyPr/>
          <a:lstStyle/>
          <a:p>
            <a:pPr eaLnBrk="1" hangingPunct="1"/>
            <a:r>
              <a:rPr lang="en-US" altLang="zh-CN">
                <a:effectLst/>
              </a:rPr>
              <a:t>8.3.4 </a:t>
            </a:r>
            <a:r>
              <a:rPr lang="zh-CN" altLang="en-US">
                <a:effectLst/>
              </a:rPr>
              <a:t>在概念设计中使用原型</a:t>
            </a:r>
          </a:p>
        </p:txBody>
      </p:sp>
      <p:sp>
        <p:nvSpPr>
          <p:cNvPr id="64514" name="Rectangle 3">
            <a:extLst>
              <a:ext uri="{FF2B5EF4-FFF2-40B4-BE49-F238E27FC236}">
                <a16:creationId xmlns:a16="http://schemas.microsoft.com/office/drawing/2014/main" id="{A438C622-C713-4960-A5A4-B35481F261F6}"/>
              </a:ext>
            </a:extLst>
          </p:cNvPr>
          <p:cNvSpPr>
            <a:spLocks noGrp="1" noChangeArrowheads="1"/>
          </p:cNvSpPr>
          <p:nvPr>
            <p:ph idx="1"/>
          </p:nvPr>
        </p:nvSpPr>
        <p:spPr>
          <a:xfrm>
            <a:off x="1435100" y="1447800"/>
            <a:ext cx="7499350" cy="4981575"/>
          </a:xfrm>
        </p:spPr>
        <p:txBody>
          <a:bodyPr/>
          <a:lstStyle/>
          <a:p>
            <a:pPr lvl="2" eaLnBrk="1" hangingPunct="1"/>
            <a:r>
              <a:rPr lang="zh-CN" altLang="en-US"/>
              <a:t>与</a:t>
            </a:r>
            <a:r>
              <a:rPr lang="zh-CN" altLang="en-US">
                <a:solidFill>
                  <a:srgbClr val="FF0000"/>
                </a:solidFill>
              </a:rPr>
              <a:t>具体设计</a:t>
            </a:r>
            <a:r>
              <a:rPr lang="zh-CN" altLang="en-US"/>
              <a:t>相关的问题</a:t>
            </a:r>
          </a:p>
          <a:p>
            <a:pPr lvl="3" eaLnBrk="1" hangingPunct="1"/>
            <a:r>
              <a:rPr lang="zh-CN" altLang="en-US" sz="1800"/>
              <a:t>使用</a:t>
            </a:r>
            <a:r>
              <a:rPr lang="zh-CN" altLang="en-US" sz="1800">
                <a:solidFill>
                  <a:srgbClr val="FF0000"/>
                </a:solidFill>
              </a:rPr>
              <a:t>日期矩阵</a:t>
            </a:r>
            <a:r>
              <a:rPr lang="zh-CN" altLang="en-US" sz="1800"/>
              <a:t>比下拉式清单要方便</a:t>
            </a:r>
          </a:p>
          <a:p>
            <a:pPr lvl="3" eaLnBrk="1" hangingPunct="1"/>
            <a:r>
              <a:rPr lang="zh-CN" altLang="en-US" sz="1800"/>
              <a:t>显示</a:t>
            </a:r>
            <a:r>
              <a:rPr lang="zh-CN" altLang="en-US" sz="1800">
                <a:solidFill>
                  <a:srgbClr val="FF0000"/>
                </a:solidFill>
              </a:rPr>
              <a:t>时间应排序</a:t>
            </a:r>
          </a:p>
        </p:txBody>
      </p:sp>
      <p:sp>
        <p:nvSpPr>
          <p:cNvPr id="64515" name="灯片编号占位符 3">
            <a:extLst>
              <a:ext uri="{FF2B5EF4-FFF2-40B4-BE49-F238E27FC236}">
                <a16:creationId xmlns:a16="http://schemas.microsoft.com/office/drawing/2014/main" id="{61769747-7769-EFD5-D46C-AB78A28907D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E422F818-0F24-4CB8-B476-438F1C5816D8}" type="slidenum">
              <a:rPr lang="en-US" altLang="zh-CN" sz="1200">
                <a:solidFill>
                  <a:srgbClr val="B5A788"/>
                </a:solidFill>
              </a:rPr>
              <a:pPr/>
              <a:t>53</a:t>
            </a:fld>
            <a:endParaRPr lang="en-US" altLang="zh-CN" sz="1200">
              <a:solidFill>
                <a:srgbClr val="B5A788"/>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41B51FDA-FB6D-688F-3A8C-29474B414311}"/>
              </a:ext>
            </a:extLst>
          </p:cNvPr>
          <p:cNvSpPr>
            <a:spLocks noGrp="1" noChangeArrowheads="1"/>
          </p:cNvSpPr>
          <p:nvPr>
            <p:ph type="title"/>
          </p:nvPr>
        </p:nvSpPr>
        <p:spPr/>
        <p:txBody>
          <a:bodyPr/>
          <a:lstStyle/>
          <a:p>
            <a:pPr eaLnBrk="1" hangingPunct="1"/>
            <a:r>
              <a:rPr lang="en-US" altLang="zh-CN">
                <a:effectLst/>
              </a:rPr>
              <a:t>8.4 </a:t>
            </a:r>
            <a:r>
              <a:rPr lang="zh-CN" altLang="en-US">
                <a:effectLst/>
              </a:rPr>
              <a:t>物理设计：具体化</a:t>
            </a:r>
          </a:p>
        </p:txBody>
      </p:sp>
      <p:sp>
        <p:nvSpPr>
          <p:cNvPr id="63491" name="Rectangle 3">
            <a:extLst>
              <a:ext uri="{FF2B5EF4-FFF2-40B4-BE49-F238E27FC236}">
                <a16:creationId xmlns:a16="http://schemas.microsoft.com/office/drawing/2014/main" id="{F48D6D22-5234-3769-96E6-EF05E1DFEE4E}"/>
              </a:ext>
            </a:extLst>
          </p:cNvPr>
          <p:cNvSpPr>
            <a:spLocks noGrp="1" noChangeArrowheads="1"/>
          </p:cNvSpPr>
          <p:nvPr>
            <p:ph idx="1"/>
          </p:nvPr>
        </p:nvSpPr>
        <p:spPr>
          <a:xfrm>
            <a:off x="1071563" y="1447800"/>
            <a:ext cx="7862887" cy="4800600"/>
          </a:xfrm>
        </p:spPr>
        <p:txBody>
          <a:bodyPr>
            <a:normAutofit/>
          </a:bodyPr>
          <a:lstStyle/>
          <a:p>
            <a:pPr eaLnBrk="1" hangingPunct="1">
              <a:lnSpc>
                <a:spcPct val="80000"/>
              </a:lnSpc>
            </a:pPr>
            <a:r>
              <a:rPr lang="zh-CN" altLang="en-US" sz="2500"/>
              <a:t>考虑</a:t>
            </a:r>
            <a:r>
              <a:rPr lang="zh-CN" altLang="en-US" sz="2500">
                <a:solidFill>
                  <a:srgbClr val="FF0000"/>
                </a:solidFill>
              </a:rPr>
              <a:t>具体的界面设计</a:t>
            </a:r>
            <a:r>
              <a:rPr lang="zh-CN" altLang="en-US" sz="2500"/>
              <a:t>问题</a:t>
            </a:r>
          </a:p>
          <a:p>
            <a:pPr lvl="1" eaLnBrk="1" hangingPunct="1">
              <a:lnSpc>
                <a:spcPct val="80000"/>
              </a:lnSpc>
            </a:pPr>
            <a:r>
              <a:rPr lang="zh-CN" altLang="en-US" sz="2200"/>
              <a:t>如屏幕布局、菜单、按钮、图标、信息的表示等</a:t>
            </a:r>
            <a:endParaRPr lang="en-US" altLang="zh-CN" sz="2200"/>
          </a:p>
          <a:p>
            <a:pPr lvl="1" eaLnBrk="1" hangingPunct="1">
              <a:lnSpc>
                <a:spcPct val="80000"/>
              </a:lnSpc>
              <a:buFont typeface="Verdana" panose="020B0604030504040204" pitchFamily="34" charset="0"/>
              <a:buNone/>
            </a:pPr>
            <a:endParaRPr lang="zh-CN" altLang="en-US" sz="2200"/>
          </a:p>
          <a:p>
            <a:pPr eaLnBrk="1" hangingPunct="1">
              <a:lnSpc>
                <a:spcPct val="80000"/>
              </a:lnSpc>
            </a:pPr>
            <a:r>
              <a:rPr lang="zh-CN" altLang="en-US" sz="2500"/>
              <a:t>概念设计和物理设计并</a:t>
            </a:r>
            <a:r>
              <a:rPr lang="zh-CN" altLang="en-US" sz="2500">
                <a:solidFill>
                  <a:srgbClr val="FF0000"/>
                </a:solidFill>
              </a:rPr>
              <a:t>无严格的界限</a:t>
            </a:r>
          </a:p>
          <a:p>
            <a:pPr lvl="1" eaLnBrk="1" hangingPunct="1">
              <a:lnSpc>
                <a:spcPct val="80000"/>
              </a:lnSpc>
            </a:pPr>
            <a:r>
              <a:rPr lang="zh-CN" altLang="en-US" sz="2200"/>
              <a:t>概念设计时难免要</a:t>
            </a:r>
            <a:r>
              <a:rPr lang="zh-CN" altLang="en-US" sz="2200">
                <a:solidFill>
                  <a:srgbClr val="FF0000"/>
                </a:solidFill>
              </a:rPr>
              <a:t>考虑某些技术问题</a:t>
            </a:r>
            <a:r>
              <a:rPr lang="zh-CN" altLang="en-US" sz="2200"/>
              <a:t>（如建立原型）</a:t>
            </a:r>
          </a:p>
          <a:p>
            <a:pPr lvl="1" eaLnBrk="1" hangingPunct="1">
              <a:lnSpc>
                <a:spcPct val="80000"/>
              </a:lnSpc>
            </a:pPr>
            <a:r>
              <a:rPr lang="zh-CN" altLang="en-US" sz="2200"/>
              <a:t>物理设计时也需要</a:t>
            </a:r>
            <a:r>
              <a:rPr lang="zh-CN" altLang="en-US" sz="2200">
                <a:solidFill>
                  <a:srgbClr val="FF0000"/>
                </a:solidFill>
              </a:rPr>
              <a:t>重新检查</a:t>
            </a:r>
            <a:r>
              <a:rPr lang="zh-CN" altLang="en-US" sz="2200"/>
              <a:t>概念设计中所作的某些决策</a:t>
            </a:r>
            <a:endParaRPr lang="en-US" altLang="zh-CN" sz="2200"/>
          </a:p>
          <a:p>
            <a:pPr lvl="1" eaLnBrk="1" hangingPunct="1">
              <a:lnSpc>
                <a:spcPct val="80000"/>
              </a:lnSpc>
              <a:buFont typeface="Verdana" panose="020B0604030504040204" pitchFamily="34" charset="0"/>
              <a:buNone/>
            </a:pPr>
            <a:endParaRPr lang="zh-CN" altLang="en-US" sz="2200"/>
          </a:p>
          <a:p>
            <a:pPr eaLnBrk="1" hangingPunct="1">
              <a:lnSpc>
                <a:spcPct val="80000"/>
              </a:lnSpc>
            </a:pPr>
            <a:r>
              <a:rPr lang="zh-CN" altLang="en-US" sz="2500"/>
              <a:t>设计本身是一个创造过程，包括</a:t>
            </a:r>
            <a:r>
              <a:rPr lang="zh-CN" altLang="en-US" sz="2500">
                <a:solidFill>
                  <a:srgbClr val="FF0000"/>
                </a:solidFill>
              </a:rPr>
              <a:t>探索</a:t>
            </a:r>
            <a:r>
              <a:rPr lang="zh-CN" altLang="en-US" sz="2500"/>
              <a:t>、</a:t>
            </a:r>
            <a:r>
              <a:rPr lang="zh-CN" altLang="en-US" sz="2500">
                <a:solidFill>
                  <a:srgbClr val="FF0000"/>
                </a:solidFill>
              </a:rPr>
              <a:t>选择</a:t>
            </a:r>
            <a:r>
              <a:rPr lang="zh-CN" altLang="en-US" sz="2500"/>
              <a:t>和</a:t>
            </a:r>
            <a:r>
              <a:rPr lang="zh-CN" altLang="en-US" sz="2500">
                <a:solidFill>
                  <a:srgbClr val="FF0000"/>
                </a:solidFill>
              </a:rPr>
              <a:t>决策</a:t>
            </a:r>
          </a:p>
          <a:p>
            <a:pPr lvl="1" eaLnBrk="1" hangingPunct="1">
              <a:lnSpc>
                <a:spcPct val="80000"/>
              </a:lnSpc>
            </a:pPr>
            <a:r>
              <a:rPr lang="zh-CN" altLang="en-US" sz="2200"/>
              <a:t>需权衡各种需求，包括功能、环境、用户、可用性及数据</a:t>
            </a:r>
          </a:p>
          <a:p>
            <a:pPr lvl="1" eaLnBrk="1" hangingPunct="1">
              <a:lnSpc>
                <a:spcPct val="80000"/>
              </a:lnSpc>
            </a:pPr>
            <a:r>
              <a:rPr lang="zh-CN" altLang="en-US" sz="2200"/>
              <a:t>需求</a:t>
            </a:r>
            <a:r>
              <a:rPr lang="zh-CN" altLang="en-US" sz="2200">
                <a:solidFill>
                  <a:srgbClr val="FF0000"/>
                </a:solidFill>
              </a:rPr>
              <a:t>可能相互冲突</a:t>
            </a:r>
            <a:r>
              <a:rPr lang="zh-CN" altLang="en-US" sz="2200"/>
              <a:t>和依赖，技术</a:t>
            </a:r>
            <a:r>
              <a:rPr lang="zh-CN" altLang="en-US" sz="2200">
                <a:solidFill>
                  <a:srgbClr val="FF0000"/>
                </a:solidFill>
              </a:rPr>
              <a:t>可能存在各种限制</a:t>
            </a:r>
            <a:endParaRPr lang="en-US" altLang="zh-CN" sz="2200">
              <a:solidFill>
                <a:srgbClr val="FF0000"/>
              </a:solidFill>
            </a:endParaRPr>
          </a:p>
          <a:p>
            <a:pPr lvl="1" eaLnBrk="1" hangingPunct="1">
              <a:lnSpc>
                <a:spcPct val="80000"/>
              </a:lnSpc>
              <a:buFont typeface="Verdana" panose="020B0604030504040204" pitchFamily="34" charset="0"/>
              <a:buNone/>
            </a:pPr>
            <a:endParaRPr lang="zh-CN" altLang="en-US" sz="2200"/>
          </a:p>
          <a:p>
            <a:pPr eaLnBrk="1" hangingPunct="1">
              <a:lnSpc>
                <a:spcPct val="80000"/>
              </a:lnSpc>
            </a:pPr>
            <a:r>
              <a:rPr lang="zh-CN" altLang="en-US" sz="2500"/>
              <a:t>物理设计涉及到许多因素，不存在一个唯一的方法</a:t>
            </a:r>
          </a:p>
          <a:p>
            <a:pPr lvl="1" eaLnBrk="1" hangingPunct="1">
              <a:lnSpc>
                <a:spcPct val="80000"/>
              </a:lnSpc>
            </a:pPr>
            <a:r>
              <a:rPr lang="zh-CN" altLang="en-US" sz="2200"/>
              <a:t>以下讨论一些一般的设计原则</a:t>
            </a:r>
          </a:p>
        </p:txBody>
      </p:sp>
      <p:sp>
        <p:nvSpPr>
          <p:cNvPr id="65539" name="灯片编号占位符 3">
            <a:extLst>
              <a:ext uri="{FF2B5EF4-FFF2-40B4-BE49-F238E27FC236}">
                <a16:creationId xmlns:a16="http://schemas.microsoft.com/office/drawing/2014/main" id="{725FFB78-6C31-04C1-9E7C-88A123C9113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B0EBA8A3-11E1-4E37-8EA6-607AD1A51B8B}" type="slidenum">
              <a:rPr lang="en-US" altLang="zh-CN" sz="1200">
                <a:solidFill>
                  <a:srgbClr val="B5A788"/>
                </a:solidFill>
              </a:rPr>
              <a:pPr/>
              <a:t>54</a:t>
            </a:fld>
            <a:endParaRPr lang="en-US" altLang="zh-CN" sz="1200">
              <a:solidFill>
                <a:srgbClr val="B5A788"/>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3EF55E5F-960F-5D4B-DD3B-3C2800624312}"/>
              </a:ext>
            </a:extLst>
          </p:cNvPr>
          <p:cNvSpPr>
            <a:spLocks noGrp="1" noChangeArrowheads="1"/>
          </p:cNvSpPr>
          <p:nvPr>
            <p:ph type="title"/>
          </p:nvPr>
        </p:nvSpPr>
        <p:spPr/>
        <p:txBody>
          <a:bodyPr/>
          <a:lstStyle/>
          <a:p>
            <a:pPr eaLnBrk="1" hangingPunct="1"/>
            <a:r>
              <a:rPr lang="en-US" altLang="zh-CN">
                <a:effectLst/>
              </a:rPr>
              <a:t>8.4.1 </a:t>
            </a:r>
            <a:r>
              <a:rPr lang="zh-CN" altLang="en-US">
                <a:effectLst/>
              </a:rPr>
              <a:t>物理设计指南</a:t>
            </a:r>
          </a:p>
        </p:txBody>
      </p:sp>
      <p:sp>
        <p:nvSpPr>
          <p:cNvPr id="64515" name="Rectangle 3">
            <a:extLst>
              <a:ext uri="{FF2B5EF4-FFF2-40B4-BE49-F238E27FC236}">
                <a16:creationId xmlns:a16="http://schemas.microsoft.com/office/drawing/2014/main" id="{42A9F73C-D4B5-2E58-123A-F2A7841C5EF6}"/>
              </a:ext>
            </a:extLst>
          </p:cNvPr>
          <p:cNvSpPr>
            <a:spLocks noGrp="1" noChangeArrowheads="1"/>
          </p:cNvSpPr>
          <p:nvPr>
            <p:ph idx="1"/>
          </p:nvPr>
        </p:nvSpPr>
        <p:spPr>
          <a:xfrm>
            <a:off x="928688" y="1357313"/>
            <a:ext cx="8215312" cy="5500687"/>
          </a:xfrm>
        </p:spPr>
        <p:txBody>
          <a:bodyPr>
            <a:normAutofit/>
          </a:bodyPr>
          <a:lstStyle/>
          <a:p>
            <a:pPr eaLnBrk="1" hangingPunct="1">
              <a:lnSpc>
                <a:spcPct val="90000"/>
              </a:lnSpc>
            </a:pPr>
            <a:r>
              <a:rPr lang="zh-CN" altLang="en-US" sz="3000"/>
              <a:t>物理设计应使得界面与用户执行任务时的</a:t>
            </a:r>
            <a:r>
              <a:rPr lang="zh-CN" altLang="en-US" sz="3000">
                <a:solidFill>
                  <a:srgbClr val="FF0000"/>
                </a:solidFill>
              </a:rPr>
              <a:t>认知过程相符</a:t>
            </a:r>
          </a:p>
          <a:p>
            <a:pPr lvl="1" eaLnBrk="1" hangingPunct="1">
              <a:lnSpc>
                <a:spcPct val="90000"/>
              </a:lnSpc>
            </a:pPr>
            <a:r>
              <a:rPr lang="zh-CN" altLang="en-US" sz="2600"/>
              <a:t>应充分考虑人们不同</a:t>
            </a:r>
            <a:r>
              <a:rPr lang="zh-CN" altLang="en-US" sz="2600">
                <a:solidFill>
                  <a:srgbClr val="FF0000"/>
                </a:solidFill>
              </a:rPr>
              <a:t>认知过程的特征</a:t>
            </a:r>
          </a:p>
          <a:p>
            <a:pPr lvl="1" eaLnBrk="1" hangingPunct="1">
              <a:lnSpc>
                <a:spcPct val="90000"/>
              </a:lnSpc>
            </a:pPr>
            <a:r>
              <a:rPr lang="zh-CN" altLang="en-US" sz="2600"/>
              <a:t>例如：人们的识别能力远强于回忆，界面应列出各种能够操作的选项</a:t>
            </a:r>
            <a:endParaRPr lang="en-US" altLang="zh-CN" sz="2600"/>
          </a:p>
          <a:p>
            <a:pPr lvl="1" eaLnBrk="1" hangingPunct="1">
              <a:lnSpc>
                <a:spcPct val="90000"/>
              </a:lnSpc>
              <a:buFont typeface="Verdana" panose="020B0604030504040204" pitchFamily="34" charset="0"/>
              <a:buNone/>
            </a:pPr>
            <a:endParaRPr lang="zh-CN" altLang="en-US" sz="2600"/>
          </a:p>
          <a:p>
            <a:pPr eaLnBrk="1" hangingPunct="1">
              <a:lnSpc>
                <a:spcPct val="90000"/>
              </a:lnSpc>
            </a:pPr>
            <a:r>
              <a:rPr lang="zh-CN" altLang="en-US" sz="3000"/>
              <a:t>为了提高可用性，已开发了各种</a:t>
            </a:r>
            <a:r>
              <a:rPr lang="zh-CN" altLang="en-US" sz="3000">
                <a:solidFill>
                  <a:srgbClr val="FF0000"/>
                </a:solidFill>
              </a:rPr>
              <a:t>指南</a:t>
            </a:r>
            <a:r>
              <a:rPr lang="zh-CN" altLang="en-US" sz="3000"/>
              <a:t>、</a:t>
            </a:r>
            <a:r>
              <a:rPr lang="zh-CN" altLang="en-US" sz="3000">
                <a:solidFill>
                  <a:srgbClr val="FF0000"/>
                </a:solidFill>
              </a:rPr>
              <a:t>原理</a:t>
            </a:r>
            <a:r>
              <a:rPr lang="zh-CN" altLang="en-US" sz="3000"/>
              <a:t>和</a:t>
            </a:r>
            <a:r>
              <a:rPr lang="zh-CN" altLang="en-US" sz="3000">
                <a:solidFill>
                  <a:srgbClr val="FF0000"/>
                </a:solidFill>
              </a:rPr>
              <a:t>规则</a:t>
            </a:r>
          </a:p>
          <a:p>
            <a:pPr lvl="1" eaLnBrk="1" hangingPunct="1">
              <a:lnSpc>
                <a:spcPct val="90000"/>
              </a:lnSpc>
            </a:pPr>
            <a:r>
              <a:rPr lang="zh-CN" altLang="en-US" sz="2600"/>
              <a:t>第一章介绍了</a:t>
            </a:r>
            <a:r>
              <a:rPr lang="en-US" altLang="zh-CN" sz="2600"/>
              <a:t>Norman</a:t>
            </a:r>
            <a:r>
              <a:rPr lang="zh-CN" altLang="en-US" sz="2600"/>
              <a:t>设计原理，</a:t>
            </a:r>
            <a:r>
              <a:rPr lang="en-US" altLang="zh-CN" sz="2600"/>
              <a:t>Nielson</a:t>
            </a:r>
            <a:r>
              <a:rPr lang="zh-CN" altLang="en-US" sz="2600"/>
              <a:t>的启发式评估指南</a:t>
            </a:r>
          </a:p>
          <a:p>
            <a:pPr lvl="1" eaLnBrk="1" hangingPunct="1">
              <a:lnSpc>
                <a:spcPct val="90000"/>
              </a:lnSpc>
            </a:pPr>
            <a:r>
              <a:rPr lang="zh-CN" altLang="en-US" sz="2600"/>
              <a:t>以下是</a:t>
            </a:r>
            <a:r>
              <a:rPr lang="en-US" altLang="zh-CN" sz="2600"/>
              <a:t>Shneiderman</a:t>
            </a:r>
            <a:r>
              <a:rPr lang="zh-CN" altLang="en-US" sz="2600"/>
              <a:t>提出的</a:t>
            </a:r>
            <a:r>
              <a:rPr lang="zh-CN" altLang="en-US" sz="2600">
                <a:solidFill>
                  <a:srgbClr val="FF0000"/>
                </a:solidFill>
              </a:rPr>
              <a:t>八个黄金原理</a:t>
            </a:r>
          </a:p>
          <a:p>
            <a:pPr marL="887413" lvl="2" eaLnBrk="1" hangingPunct="1">
              <a:lnSpc>
                <a:spcPct val="90000"/>
              </a:lnSpc>
            </a:pPr>
            <a:r>
              <a:rPr lang="zh-CN" altLang="en-US" sz="2200"/>
              <a:t>保持</a:t>
            </a:r>
            <a:r>
              <a:rPr lang="zh-CN" altLang="en-US" sz="2200">
                <a:solidFill>
                  <a:srgbClr val="FF0000"/>
                </a:solidFill>
              </a:rPr>
              <a:t>一致性</a:t>
            </a:r>
          </a:p>
          <a:p>
            <a:pPr marL="887413" lvl="2" eaLnBrk="1" hangingPunct="1">
              <a:lnSpc>
                <a:spcPct val="90000"/>
              </a:lnSpc>
            </a:pPr>
            <a:r>
              <a:rPr lang="zh-CN" altLang="en-US" sz="2200"/>
              <a:t>允许熟练用户使用</a:t>
            </a:r>
            <a:r>
              <a:rPr lang="zh-CN" altLang="en-US" sz="2200">
                <a:solidFill>
                  <a:srgbClr val="FF0000"/>
                </a:solidFill>
              </a:rPr>
              <a:t>快捷键</a:t>
            </a:r>
          </a:p>
        </p:txBody>
      </p:sp>
      <p:sp>
        <p:nvSpPr>
          <p:cNvPr id="66563" name="灯片编号占位符 3">
            <a:extLst>
              <a:ext uri="{FF2B5EF4-FFF2-40B4-BE49-F238E27FC236}">
                <a16:creationId xmlns:a16="http://schemas.microsoft.com/office/drawing/2014/main" id="{F4BA905A-2117-4912-87A9-B061A96DA88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E1947574-B093-4DEE-B999-D946166B9E75}" type="slidenum">
              <a:rPr lang="en-US" altLang="zh-CN" sz="1200">
                <a:solidFill>
                  <a:srgbClr val="B5A788"/>
                </a:solidFill>
              </a:rPr>
              <a:pPr/>
              <a:t>55</a:t>
            </a:fld>
            <a:endParaRPr lang="en-US" altLang="zh-CN" sz="1200">
              <a:solidFill>
                <a:srgbClr val="B5A788"/>
              </a:solidFill>
            </a:endParaRP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9E3DF003-5075-2C6E-18FB-7D9D403EC85F}"/>
                  </a:ext>
                </a:extLst>
              </p14:cNvPr>
              <p14:cNvContentPartPr/>
              <p14:nvPr/>
            </p14:nvContentPartPr>
            <p14:xfrm>
              <a:off x="1186463" y="5566299"/>
              <a:ext cx="470160" cy="663120"/>
            </p14:xfrm>
          </p:contentPart>
        </mc:Choice>
        <mc:Fallback>
          <p:pic>
            <p:nvPicPr>
              <p:cNvPr id="2" name="Ink 1">
                <a:extLst>
                  <a:ext uri="{FF2B5EF4-FFF2-40B4-BE49-F238E27FC236}">
                    <a16:creationId xmlns:a16="http://schemas.microsoft.com/office/drawing/2014/main" id="{9E3DF003-5075-2C6E-18FB-7D9D403EC85F}"/>
                  </a:ext>
                </a:extLst>
              </p:cNvPr>
              <p:cNvPicPr/>
              <p:nvPr/>
            </p:nvPicPr>
            <p:blipFill>
              <a:blip r:embed="rId3"/>
              <a:stretch>
                <a:fillRect/>
              </a:stretch>
            </p:blipFill>
            <p:spPr>
              <a:xfrm>
                <a:off x="1177463" y="5557659"/>
                <a:ext cx="487800" cy="6807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28D80FAE-7426-A1FA-6A6B-1E5C5C725A40}"/>
                  </a:ext>
                </a:extLst>
              </p14:cNvPr>
              <p14:cNvContentPartPr/>
              <p14:nvPr/>
            </p14:nvContentPartPr>
            <p14:xfrm>
              <a:off x="5157623" y="5204859"/>
              <a:ext cx="2095200" cy="1172520"/>
            </p14:xfrm>
          </p:contentPart>
        </mc:Choice>
        <mc:Fallback>
          <p:pic>
            <p:nvPicPr>
              <p:cNvPr id="3" name="Ink 2">
                <a:extLst>
                  <a:ext uri="{FF2B5EF4-FFF2-40B4-BE49-F238E27FC236}">
                    <a16:creationId xmlns:a16="http://schemas.microsoft.com/office/drawing/2014/main" id="{28D80FAE-7426-A1FA-6A6B-1E5C5C725A40}"/>
                  </a:ext>
                </a:extLst>
              </p:cNvPr>
              <p:cNvPicPr/>
              <p:nvPr/>
            </p:nvPicPr>
            <p:blipFill>
              <a:blip r:embed="rId5"/>
              <a:stretch>
                <a:fillRect/>
              </a:stretch>
            </p:blipFill>
            <p:spPr>
              <a:xfrm>
                <a:off x="5148983" y="5196219"/>
                <a:ext cx="2112840" cy="1190160"/>
              </a:xfrm>
              <a:prstGeom prst="rect">
                <a:avLst/>
              </a:prstGeom>
            </p:spPr>
          </p:pic>
        </mc:Fallback>
      </mc:AlternateContent>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79C8926-B4EB-1A9F-6C62-0F1D34B7D0F2}"/>
              </a:ext>
            </a:extLst>
          </p:cNvPr>
          <p:cNvSpPr>
            <a:spLocks noGrp="1" noChangeArrowheads="1"/>
          </p:cNvSpPr>
          <p:nvPr>
            <p:ph type="title"/>
          </p:nvPr>
        </p:nvSpPr>
        <p:spPr/>
        <p:txBody>
          <a:bodyPr/>
          <a:lstStyle/>
          <a:p>
            <a:pPr eaLnBrk="1" hangingPunct="1"/>
            <a:r>
              <a:rPr lang="en-US" altLang="zh-CN">
                <a:effectLst/>
              </a:rPr>
              <a:t>8.4.1 </a:t>
            </a:r>
            <a:r>
              <a:rPr lang="zh-CN" altLang="en-US">
                <a:effectLst/>
              </a:rPr>
              <a:t>物理设计指南</a:t>
            </a:r>
          </a:p>
        </p:txBody>
      </p:sp>
      <p:sp>
        <p:nvSpPr>
          <p:cNvPr id="65539" name="Rectangle 3">
            <a:extLst>
              <a:ext uri="{FF2B5EF4-FFF2-40B4-BE49-F238E27FC236}">
                <a16:creationId xmlns:a16="http://schemas.microsoft.com/office/drawing/2014/main" id="{E7C443C8-133B-0524-9AB7-733A07503564}"/>
              </a:ext>
            </a:extLst>
          </p:cNvPr>
          <p:cNvSpPr>
            <a:spLocks noGrp="1" noChangeArrowheads="1"/>
          </p:cNvSpPr>
          <p:nvPr>
            <p:ph idx="1"/>
          </p:nvPr>
        </p:nvSpPr>
        <p:spPr>
          <a:xfrm>
            <a:off x="1285875" y="1447800"/>
            <a:ext cx="7648575" cy="5053013"/>
          </a:xfrm>
        </p:spPr>
        <p:txBody>
          <a:bodyPr>
            <a:normAutofit/>
          </a:bodyPr>
          <a:lstStyle/>
          <a:p>
            <a:pPr lvl="1" eaLnBrk="1" hangingPunct="1">
              <a:lnSpc>
                <a:spcPct val="90000"/>
              </a:lnSpc>
            </a:pPr>
            <a:r>
              <a:rPr lang="zh-CN" altLang="en-US" sz="2600"/>
              <a:t>提供</a:t>
            </a:r>
            <a:r>
              <a:rPr lang="zh-CN" altLang="en-US" sz="2600">
                <a:solidFill>
                  <a:srgbClr val="FF0000"/>
                </a:solidFill>
              </a:rPr>
              <a:t>明确的反馈</a:t>
            </a:r>
          </a:p>
          <a:p>
            <a:pPr marL="887413" lvl="2" eaLnBrk="1" hangingPunct="1">
              <a:lnSpc>
                <a:spcPct val="90000"/>
              </a:lnSpc>
            </a:pPr>
            <a:r>
              <a:rPr lang="zh-CN" altLang="en-US" sz="2200"/>
              <a:t>例如：说明错误的含义，如</a:t>
            </a:r>
            <a:r>
              <a:rPr lang="zh-CN" altLang="en-US" sz="2200" u="sng"/>
              <a:t>无效的</a:t>
            </a:r>
            <a:r>
              <a:rPr lang="en-US" altLang="zh-CN" sz="2200" u="sng"/>
              <a:t>URL</a:t>
            </a:r>
            <a:r>
              <a:rPr lang="zh-CN" altLang="en-US" sz="2200"/>
              <a:t>，而不是</a:t>
            </a:r>
            <a:r>
              <a:rPr lang="zh-CN" altLang="en-US" sz="2200" u="sng"/>
              <a:t>错误</a:t>
            </a:r>
            <a:r>
              <a:rPr lang="en-US" altLang="zh-CN" sz="2200" u="sng"/>
              <a:t>404</a:t>
            </a:r>
          </a:p>
          <a:p>
            <a:pPr marL="887413" lvl="2" eaLnBrk="1" hangingPunct="1">
              <a:lnSpc>
                <a:spcPct val="90000"/>
              </a:lnSpc>
            </a:pPr>
            <a:r>
              <a:rPr lang="zh-CN" altLang="en-US" sz="2200"/>
              <a:t>在选择</a:t>
            </a:r>
            <a:r>
              <a:rPr lang="zh-CN" altLang="en-US" sz="2200">
                <a:solidFill>
                  <a:srgbClr val="FF0000"/>
                </a:solidFill>
              </a:rPr>
              <a:t>反馈类型</a:t>
            </a:r>
            <a:r>
              <a:rPr lang="zh-CN" altLang="en-US" sz="2200"/>
              <a:t>时，应考虑</a:t>
            </a:r>
            <a:r>
              <a:rPr lang="zh-CN" altLang="en-US" sz="2200">
                <a:solidFill>
                  <a:srgbClr val="FF0000"/>
                </a:solidFill>
              </a:rPr>
              <a:t>不同类型的用户</a:t>
            </a:r>
          </a:p>
          <a:p>
            <a:pPr lvl="1" eaLnBrk="1" hangingPunct="1">
              <a:lnSpc>
                <a:spcPct val="90000"/>
              </a:lnSpc>
            </a:pPr>
            <a:r>
              <a:rPr lang="zh-CN" altLang="en-US" sz="2600"/>
              <a:t>设计对话，</a:t>
            </a:r>
            <a:r>
              <a:rPr lang="zh-CN" altLang="en-US" sz="2600">
                <a:solidFill>
                  <a:srgbClr val="FF0000"/>
                </a:solidFill>
              </a:rPr>
              <a:t>提示任务已完成</a:t>
            </a:r>
          </a:p>
          <a:p>
            <a:pPr marL="887413" lvl="2" eaLnBrk="1" hangingPunct="1">
              <a:lnSpc>
                <a:spcPct val="90000"/>
              </a:lnSpc>
            </a:pPr>
            <a:r>
              <a:rPr lang="zh-CN" altLang="en-US" sz="2200"/>
              <a:t>例如：在完成打印时，应提示</a:t>
            </a:r>
            <a:r>
              <a:rPr lang="zh-CN" altLang="en-US" sz="2200" u="sng"/>
              <a:t>打印结束</a:t>
            </a:r>
          </a:p>
          <a:p>
            <a:pPr lvl="1" eaLnBrk="1" hangingPunct="1">
              <a:lnSpc>
                <a:spcPct val="90000"/>
              </a:lnSpc>
            </a:pPr>
            <a:r>
              <a:rPr lang="zh-CN" altLang="en-US" sz="2600"/>
              <a:t>提供</a:t>
            </a:r>
            <a:r>
              <a:rPr lang="zh-CN" altLang="en-US" sz="2600">
                <a:solidFill>
                  <a:srgbClr val="FF0000"/>
                </a:solidFill>
              </a:rPr>
              <a:t>错误预防</a:t>
            </a:r>
            <a:r>
              <a:rPr lang="zh-CN" altLang="en-US" sz="2600"/>
              <a:t>和</a:t>
            </a:r>
            <a:r>
              <a:rPr lang="zh-CN" altLang="en-US" sz="2600">
                <a:solidFill>
                  <a:srgbClr val="FF0000"/>
                </a:solidFill>
              </a:rPr>
              <a:t>纠错功能</a:t>
            </a:r>
          </a:p>
          <a:p>
            <a:pPr marL="887413" lvl="2" eaLnBrk="1" hangingPunct="1">
              <a:lnSpc>
                <a:spcPct val="90000"/>
              </a:lnSpc>
            </a:pPr>
            <a:r>
              <a:rPr lang="zh-CN" altLang="en-US" sz="2200"/>
              <a:t>界面应能预防用户出错，但错误总不可避免，系统应能容错，并允许用户纠错</a:t>
            </a:r>
          </a:p>
          <a:p>
            <a:pPr lvl="1" eaLnBrk="1" hangingPunct="1">
              <a:lnSpc>
                <a:spcPct val="90000"/>
              </a:lnSpc>
            </a:pPr>
            <a:r>
              <a:rPr lang="zh-CN" altLang="en-US" sz="2600"/>
              <a:t>应便于用户</a:t>
            </a:r>
            <a:r>
              <a:rPr lang="zh-CN" altLang="en-US" sz="2600">
                <a:solidFill>
                  <a:srgbClr val="FF0000"/>
                </a:solidFill>
              </a:rPr>
              <a:t>撤销某个操作</a:t>
            </a:r>
          </a:p>
          <a:p>
            <a:pPr marL="887413" lvl="2" eaLnBrk="1" hangingPunct="1">
              <a:lnSpc>
                <a:spcPct val="90000"/>
              </a:lnSpc>
            </a:pPr>
            <a:r>
              <a:rPr lang="zh-CN" altLang="en-US" sz="2200"/>
              <a:t>例如：必要时应提供撤销（</a:t>
            </a:r>
            <a:r>
              <a:rPr lang="en-US" altLang="zh-CN" sz="2200"/>
              <a:t>undo</a:t>
            </a:r>
            <a:r>
              <a:rPr lang="zh-CN" altLang="en-US" sz="2200"/>
              <a:t>）操作</a:t>
            </a:r>
          </a:p>
          <a:p>
            <a:pPr lvl="1" eaLnBrk="1" hangingPunct="1">
              <a:lnSpc>
                <a:spcPct val="90000"/>
              </a:lnSpc>
            </a:pPr>
            <a:r>
              <a:rPr lang="zh-CN" altLang="en-US" sz="2600"/>
              <a:t>用户</a:t>
            </a:r>
            <a:r>
              <a:rPr lang="zh-CN" altLang="en-US" sz="2600">
                <a:solidFill>
                  <a:srgbClr val="FF0000"/>
                </a:solidFill>
              </a:rPr>
              <a:t>掌握控制权</a:t>
            </a:r>
          </a:p>
          <a:p>
            <a:pPr marL="887413" lvl="2" eaLnBrk="1" hangingPunct="1">
              <a:lnSpc>
                <a:spcPct val="90000"/>
              </a:lnSpc>
            </a:pPr>
            <a:r>
              <a:rPr lang="zh-CN" altLang="en-US" sz="2200"/>
              <a:t>用户总是希望能由自己控制交互，而不是由系统控制</a:t>
            </a:r>
          </a:p>
        </p:txBody>
      </p:sp>
      <p:sp>
        <p:nvSpPr>
          <p:cNvPr id="67587" name="灯片编号占位符 3">
            <a:extLst>
              <a:ext uri="{FF2B5EF4-FFF2-40B4-BE49-F238E27FC236}">
                <a16:creationId xmlns:a16="http://schemas.microsoft.com/office/drawing/2014/main" id="{77410A5A-5988-D011-FC6D-CD4E1DE0AB8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4F7B98DD-897F-4EA4-BC6A-8A2863EABEF2}" type="slidenum">
              <a:rPr lang="en-US" altLang="zh-CN" sz="1200">
                <a:solidFill>
                  <a:srgbClr val="B5A788"/>
                </a:solidFill>
              </a:rPr>
              <a:pPr/>
              <a:t>56</a:t>
            </a:fld>
            <a:endParaRPr lang="en-US" altLang="zh-CN" sz="1200">
              <a:solidFill>
                <a:srgbClr val="B5A788"/>
              </a:solidFill>
            </a:endParaRP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8C01F4C7-034B-11A6-0306-01E62CADF258}"/>
                  </a:ext>
                </a:extLst>
              </p14:cNvPr>
              <p14:cNvContentPartPr/>
              <p14:nvPr/>
            </p14:nvContentPartPr>
            <p14:xfrm>
              <a:off x="1433063" y="1204899"/>
              <a:ext cx="754200" cy="5573520"/>
            </p14:xfrm>
          </p:contentPart>
        </mc:Choice>
        <mc:Fallback>
          <p:pic>
            <p:nvPicPr>
              <p:cNvPr id="2" name="Ink 1">
                <a:extLst>
                  <a:ext uri="{FF2B5EF4-FFF2-40B4-BE49-F238E27FC236}">
                    <a16:creationId xmlns:a16="http://schemas.microsoft.com/office/drawing/2014/main" id="{8C01F4C7-034B-11A6-0306-01E62CADF258}"/>
                  </a:ext>
                </a:extLst>
              </p:cNvPr>
              <p:cNvPicPr/>
              <p:nvPr/>
            </p:nvPicPr>
            <p:blipFill>
              <a:blip r:embed="rId3"/>
              <a:stretch>
                <a:fillRect/>
              </a:stretch>
            </p:blipFill>
            <p:spPr>
              <a:xfrm>
                <a:off x="1424423" y="1195899"/>
                <a:ext cx="771840" cy="5591160"/>
              </a:xfrm>
              <a:prstGeom prst="rect">
                <a:avLst/>
              </a:prstGeom>
            </p:spPr>
          </p:pic>
        </mc:Fallback>
      </mc:AlternateContent>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07E279C6-6E50-480B-3624-AB5729B7F814}"/>
              </a:ext>
            </a:extLst>
          </p:cNvPr>
          <p:cNvSpPr>
            <a:spLocks noGrp="1" noChangeArrowheads="1"/>
          </p:cNvSpPr>
          <p:nvPr>
            <p:ph type="title"/>
          </p:nvPr>
        </p:nvSpPr>
        <p:spPr/>
        <p:txBody>
          <a:bodyPr/>
          <a:lstStyle/>
          <a:p>
            <a:pPr eaLnBrk="1" hangingPunct="1"/>
            <a:r>
              <a:rPr lang="en-US" altLang="zh-CN">
                <a:effectLst/>
              </a:rPr>
              <a:t>8.4.1 </a:t>
            </a:r>
            <a:r>
              <a:rPr lang="zh-CN" altLang="en-US">
                <a:effectLst/>
              </a:rPr>
              <a:t>物理设计指南</a:t>
            </a:r>
          </a:p>
        </p:txBody>
      </p:sp>
      <p:sp>
        <p:nvSpPr>
          <p:cNvPr id="66563" name="Rectangle 3">
            <a:extLst>
              <a:ext uri="{FF2B5EF4-FFF2-40B4-BE49-F238E27FC236}">
                <a16:creationId xmlns:a16="http://schemas.microsoft.com/office/drawing/2014/main" id="{3F97C310-556B-C9E7-ACFA-133E20D49F04}"/>
              </a:ext>
            </a:extLst>
          </p:cNvPr>
          <p:cNvSpPr>
            <a:spLocks noGrp="1" noChangeArrowheads="1"/>
          </p:cNvSpPr>
          <p:nvPr>
            <p:ph idx="1"/>
          </p:nvPr>
        </p:nvSpPr>
        <p:spPr>
          <a:xfrm>
            <a:off x="942975" y="1357313"/>
            <a:ext cx="8201025" cy="5214937"/>
          </a:xfrm>
        </p:spPr>
        <p:txBody>
          <a:bodyPr>
            <a:normAutofit/>
          </a:bodyPr>
          <a:lstStyle/>
          <a:p>
            <a:pPr lvl="1" eaLnBrk="1" hangingPunct="1">
              <a:lnSpc>
                <a:spcPct val="90000"/>
              </a:lnSpc>
            </a:pPr>
            <a:r>
              <a:rPr lang="zh-CN" altLang="en-US" sz="2400"/>
              <a:t>减轻</a:t>
            </a:r>
            <a:r>
              <a:rPr lang="zh-CN" altLang="en-US" sz="2400">
                <a:solidFill>
                  <a:srgbClr val="FF0000"/>
                </a:solidFill>
              </a:rPr>
              <a:t>记忆负担</a:t>
            </a:r>
          </a:p>
          <a:p>
            <a:pPr eaLnBrk="1" hangingPunct="1">
              <a:lnSpc>
                <a:spcPct val="90000"/>
              </a:lnSpc>
            </a:pPr>
            <a:endParaRPr lang="en-US" altLang="zh-CN" sz="2700"/>
          </a:p>
          <a:p>
            <a:pPr eaLnBrk="1" hangingPunct="1">
              <a:lnSpc>
                <a:spcPct val="90000"/>
              </a:lnSpc>
            </a:pPr>
            <a:r>
              <a:rPr lang="zh-CN" altLang="en-US" sz="2700"/>
              <a:t>研究者也提出了许多</a:t>
            </a:r>
            <a:r>
              <a:rPr lang="zh-CN" altLang="en-US" sz="2700">
                <a:solidFill>
                  <a:srgbClr val="FF0000"/>
                </a:solidFill>
              </a:rPr>
              <a:t>其他的设计指南</a:t>
            </a:r>
            <a:endParaRPr lang="zh-CN" altLang="en-US" sz="2700"/>
          </a:p>
          <a:p>
            <a:pPr lvl="1" eaLnBrk="1" hangingPunct="1">
              <a:lnSpc>
                <a:spcPct val="90000"/>
              </a:lnSpc>
            </a:pPr>
            <a:r>
              <a:rPr lang="zh-CN" altLang="en-US" sz="2400"/>
              <a:t>尽可能让</a:t>
            </a:r>
            <a:r>
              <a:rPr lang="zh-CN" altLang="en-US" sz="2400">
                <a:solidFill>
                  <a:srgbClr val="FF0000"/>
                </a:solidFill>
              </a:rPr>
              <a:t>交互过程简单明了</a:t>
            </a:r>
          </a:p>
          <a:p>
            <a:pPr lvl="1" eaLnBrk="1" hangingPunct="1">
              <a:lnSpc>
                <a:spcPct val="90000"/>
              </a:lnSpc>
            </a:pPr>
            <a:r>
              <a:rPr lang="zh-CN" altLang="en-US" sz="2400"/>
              <a:t>合理组织界面元素，</a:t>
            </a:r>
            <a:r>
              <a:rPr lang="zh-CN" altLang="en-US" sz="2400">
                <a:solidFill>
                  <a:srgbClr val="FF0000"/>
                </a:solidFill>
              </a:rPr>
              <a:t>适当分组</a:t>
            </a:r>
            <a:r>
              <a:rPr lang="zh-CN" altLang="en-US" sz="2400"/>
              <a:t>以帮助理解和使用产品</a:t>
            </a:r>
          </a:p>
          <a:p>
            <a:pPr lvl="1" eaLnBrk="1" hangingPunct="1">
              <a:lnSpc>
                <a:spcPct val="90000"/>
              </a:lnSpc>
            </a:pPr>
            <a:r>
              <a:rPr lang="zh-CN" altLang="en-US" sz="2400"/>
              <a:t>图标设计应</a:t>
            </a:r>
            <a:r>
              <a:rPr lang="zh-CN" altLang="en-US" sz="2400">
                <a:solidFill>
                  <a:srgbClr val="FF0000"/>
                </a:solidFill>
              </a:rPr>
              <a:t>直观</a:t>
            </a:r>
            <a:r>
              <a:rPr lang="zh-CN" altLang="en-US" sz="2400"/>
              <a:t>、具有概括性</a:t>
            </a:r>
          </a:p>
          <a:p>
            <a:pPr lvl="1" eaLnBrk="1" hangingPunct="1">
              <a:lnSpc>
                <a:spcPct val="90000"/>
              </a:lnSpc>
            </a:pPr>
            <a:r>
              <a:rPr lang="zh-CN" altLang="en-US" sz="2400"/>
              <a:t>使用户和系统之间的</a:t>
            </a:r>
            <a:r>
              <a:rPr lang="zh-CN" altLang="en-US" sz="2400">
                <a:solidFill>
                  <a:srgbClr val="FF0000"/>
                </a:solidFill>
              </a:rPr>
              <a:t>交互尽可能明确</a:t>
            </a:r>
            <a:endParaRPr lang="en-US" altLang="zh-CN" sz="2400">
              <a:solidFill>
                <a:srgbClr val="FF0000"/>
              </a:solidFill>
            </a:endParaRPr>
          </a:p>
          <a:p>
            <a:pPr lvl="1" eaLnBrk="1" hangingPunct="1">
              <a:lnSpc>
                <a:spcPct val="90000"/>
              </a:lnSpc>
              <a:buFont typeface="Verdana" panose="020B0604030504040204" pitchFamily="34" charset="0"/>
              <a:buNone/>
            </a:pPr>
            <a:endParaRPr lang="zh-CN" altLang="en-US" sz="2400">
              <a:solidFill>
                <a:srgbClr val="FF0000"/>
              </a:solidFill>
            </a:endParaRPr>
          </a:p>
          <a:p>
            <a:pPr eaLnBrk="1" hangingPunct="1">
              <a:lnSpc>
                <a:spcPct val="90000"/>
              </a:lnSpc>
            </a:pPr>
            <a:r>
              <a:rPr lang="zh-CN" altLang="en-US" sz="2700"/>
              <a:t>设计指南和标准旨在为设计者</a:t>
            </a:r>
            <a:r>
              <a:rPr lang="zh-CN" altLang="en-US" sz="2700">
                <a:solidFill>
                  <a:srgbClr val="FF0000"/>
                </a:solidFill>
              </a:rPr>
              <a:t>提供指导</a:t>
            </a:r>
            <a:r>
              <a:rPr lang="zh-CN" altLang="en-US" sz="2700"/>
              <a:t>、</a:t>
            </a:r>
            <a:r>
              <a:rPr lang="zh-CN" altLang="en-US" sz="2700">
                <a:solidFill>
                  <a:srgbClr val="FF0000"/>
                </a:solidFill>
              </a:rPr>
              <a:t>帮助设计</a:t>
            </a:r>
          </a:p>
          <a:p>
            <a:pPr lvl="1" eaLnBrk="1" hangingPunct="1">
              <a:lnSpc>
                <a:spcPct val="90000"/>
              </a:lnSpc>
            </a:pPr>
            <a:r>
              <a:rPr lang="zh-CN" altLang="en-US" sz="2400">
                <a:solidFill>
                  <a:srgbClr val="FF0000"/>
                </a:solidFill>
              </a:rPr>
              <a:t>设计原理</a:t>
            </a:r>
            <a:r>
              <a:rPr lang="zh-CN" altLang="en-US" sz="2400"/>
              <a:t>来源于</a:t>
            </a:r>
            <a:r>
              <a:rPr lang="zh-CN" altLang="en-US" sz="2400">
                <a:solidFill>
                  <a:srgbClr val="FF0000"/>
                </a:solidFill>
              </a:rPr>
              <a:t>理论</a:t>
            </a:r>
            <a:r>
              <a:rPr lang="zh-CN" altLang="en-US" sz="2400"/>
              <a:t>，通常是</a:t>
            </a:r>
            <a:r>
              <a:rPr lang="zh-CN" altLang="en-US" sz="2400">
                <a:solidFill>
                  <a:srgbClr val="FF0000"/>
                </a:solidFill>
              </a:rPr>
              <a:t>抽象的指导性策略</a:t>
            </a:r>
          </a:p>
          <a:p>
            <a:pPr marL="887413" lvl="2" eaLnBrk="1" hangingPunct="1">
              <a:lnSpc>
                <a:spcPct val="90000"/>
              </a:lnSpc>
              <a:buFont typeface="Wingdings 2" panose="05020102010507070707" pitchFamily="18" charset="2"/>
              <a:buNone/>
            </a:pPr>
            <a:endParaRPr lang="zh-CN" altLang="en-US" sz="2000"/>
          </a:p>
          <a:p>
            <a:pPr marL="887413" lvl="2" eaLnBrk="1" hangingPunct="1">
              <a:lnSpc>
                <a:spcPct val="90000"/>
              </a:lnSpc>
            </a:pPr>
            <a:r>
              <a:rPr lang="zh-CN" altLang="en-US" sz="2000"/>
              <a:t>例如：使用</a:t>
            </a:r>
            <a:r>
              <a:rPr lang="zh-CN" altLang="en-US" sz="2000">
                <a:solidFill>
                  <a:srgbClr val="FF0000"/>
                </a:solidFill>
              </a:rPr>
              <a:t>识别取代记忆</a:t>
            </a:r>
            <a:r>
              <a:rPr lang="zh-CN" altLang="en-US" sz="2000"/>
              <a:t>的原理的基础是</a:t>
            </a:r>
            <a:r>
              <a:rPr lang="zh-CN" altLang="en-US" sz="2000">
                <a:solidFill>
                  <a:srgbClr val="FF0000"/>
                </a:solidFill>
              </a:rPr>
              <a:t>记忆理论</a:t>
            </a:r>
          </a:p>
        </p:txBody>
      </p:sp>
      <p:sp>
        <p:nvSpPr>
          <p:cNvPr id="68611" name="灯片编号占位符 3">
            <a:extLst>
              <a:ext uri="{FF2B5EF4-FFF2-40B4-BE49-F238E27FC236}">
                <a16:creationId xmlns:a16="http://schemas.microsoft.com/office/drawing/2014/main" id="{9428C519-C2D6-8105-1FAD-C66A4A3D514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EF509110-3798-4939-BF72-89579C34F7DA}" type="slidenum">
              <a:rPr lang="en-US" altLang="zh-CN" sz="1200">
                <a:solidFill>
                  <a:srgbClr val="B5A788"/>
                </a:solidFill>
              </a:rPr>
              <a:pPr/>
              <a:t>57</a:t>
            </a:fld>
            <a:endParaRPr lang="en-US" altLang="zh-CN" sz="1200">
              <a:solidFill>
                <a:srgbClr val="B5A788"/>
              </a:solidFill>
            </a:endParaRP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12F566E0-6A46-F3D0-D5CE-FDA8706F8E1E}"/>
                  </a:ext>
                </a:extLst>
              </p14:cNvPr>
              <p14:cNvContentPartPr/>
              <p14:nvPr/>
            </p14:nvContentPartPr>
            <p14:xfrm>
              <a:off x="1250543" y="1141539"/>
              <a:ext cx="570960" cy="696600"/>
            </p14:xfrm>
          </p:contentPart>
        </mc:Choice>
        <mc:Fallback>
          <p:pic>
            <p:nvPicPr>
              <p:cNvPr id="2" name="Ink 1">
                <a:extLst>
                  <a:ext uri="{FF2B5EF4-FFF2-40B4-BE49-F238E27FC236}">
                    <a16:creationId xmlns:a16="http://schemas.microsoft.com/office/drawing/2014/main" id="{12F566E0-6A46-F3D0-D5CE-FDA8706F8E1E}"/>
                  </a:ext>
                </a:extLst>
              </p:cNvPr>
              <p:cNvPicPr/>
              <p:nvPr/>
            </p:nvPicPr>
            <p:blipFill>
              <a:blip r:embed="rId3"/>
              <a:stretch>
                <a:fillRect/>
              </a:stretch>
            </p:blipFill>
            <p:spPr>
              <a:xfrm>
                <a:off x="1241903" y="1132899"/>
                <a:ext cx="588600" cy="714240"/>
              </a:xfrm>
              <a:prstGeom prst="rect">
                <a:avLst/>
              </a:prstGeom>
            </p:spPr>
          </p:pic>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6221ED1A-5F4F-37C6-85C9-4A7F93482C04}"/>
              </a:ext>
            </a:extLst>
          </p:cNvPr>
          <p:cNvSpPr>
            <a:spLocks noGrp="1" noChangeArrowheads="1"/>
          </p:cNvSpPr>
          <p:nvPr>
            <p:ph type="title"/>
          </p:nvPr>
        </p:nvSpPr>
        <p:spPr/>
        <p:txBody>
          <a:bodyPr/>
          <a:lstStyle/>
          <a:p>
            <a:pPr eaLnBrk="1" hangingPunct="1"/>
            <a:r>
              <a:rPr lang="en-US" altLang="zh-CN">
                <a:effectLst/>
              </a:rPr>
              <a:t>8.4.1 </a:t>
            </a:r>
            <a:r>
              <a:rPr lang="zh-CN" altLang="en-US">
                <a:effectLst/>
              </a:rPr>
              <a:t>物理设计指南</a:t>
            </a:r>
          </a:p>
        </p:txBody>
      </p:sp>
      <p:sp>
        <p:nvSpPr>
          <p:cNvPr id="67587" name="Rectangle 3">
            <a:extLst>
              <a:ext uri="{FF2B5EF4-FFF2-40B4-BE49-F238E27FC236}">
                <a16:creationId xmlns:a16="http://schemas.microsoft.com/office/drawing/2014/main" id="{568A6DB0-4A36-B2E6-C133-9AC1838B0C0B}"/>
              </a:ext>
            </a:extLst>
          </p:cNvPr>
          <p:cNvSpPr>
            <a:spLocks noGrp="1" noChangeArrowheads="1"/>
          </p:cNvSpPr>
          <p:nvPr>
            <p:ph idx="1"/>
          </p:nvPr>
        </p:nvSpPr>
        <p:spPr>
          <a:xfrm>
            <a:off x="571500" y="1620838"/>
            <a:ext cx="8572500" cy="5237162"/>
          </a:xfrm>
        </p:spPr>
        <p:txBody>
          <a:bodyPr>
            <a:normAutofit/>
          </a:bodyPr>
          <a:lstStyle/>
          <a:p>
            <a:pPr marL="887413" lvl="2" eaLnBrk="1" hangingPunct="1">
              <a:lnSpc>
                <a:spcPct val="90000"/>
              </a:lnSpc>
            </a:pPr>
            <a:r>
              <a:rPr lang="en-US" altLang="zh-CN"/>
              <a:t>Norman</a:t>
            </a:r>
            <a:r>
              <a:rPr lang="zh-CN" altLang="en-US"/>
              <a:t>的设计原理、</a:t>
            </a:r>
            <a:r>
              <a:rPr lang="en-US" altLang="zh-CN"/>
              <a:t>Nielson</a:t>
            </a:r>
            <a:r>
              <a:rPr lang="zh-CN" altLang="en-US"/>
              <a:t>的可用性原理和</a:t>
            </a:r>
            <a:r>
              <a:rPr lang="en-US" altLang="zh-CN"/>
              <a:t>Shneiderman</a:t>
            </a:r>
            <a:r>
              <a:rPr lang="zh-CN" altLang="en-US"/>
              <a:t>的设计原理均属于此</a:t>
            </a:r>
            <a:endParaRPr lang="en-US" altLang="zh-CN"/>
          </a:p>
          <a:p>
            <a:pPr marL="887413" lvl="2" eaLnBrk="1" hangingPunct="1">
              <a:lnSpc>
                <a:spcPct val="90000"/>
              </a:lnSpc>
              <a:buFont typeface="Wingdings 2" panose="05020102010507070707" pitchFamily="18" charset="2"/>
              <a:buNone/>
            </a:pPr>
            <a:endParaRPr lang="zh-CN" altLang="en-US"/>
          </a:p>
          <a:p>
            <a:pPr lvl="1" eaLnBrk="1" hangingPunct="1">
              <a:lnSpc>
                <a:spcPct val="90000"/>
              </a:lnSpc>
            </a:pPr>
            <a:r>
              <a:rPr lang="zh-CN" altLang="en-US">
                <a:solidFill>
                  <a:srgbClr val="FF0000"/>
                </a:solidFill>
              </a:rPr>
              <a:t>设计规则</a:t>
            </a:r>
            <a:r>
              <a:rPr lang="zh-CN" altLang="en-US"/>
              <a:t>来源于</a:t>
            </a:r>
            <a:r>
              <a:rPr lang="zh-CN" altLang="en-US">
                <a:solidFill>
                  <a:srgbClr val="FF0000"/>
                </a:solidFill>
              </a:rPr>
              <a:t>实践经验</a:t>
            </a:r>
            <a:r>
              <a:rPr lang="zh-CN" altLang="en-US"/>
              <a:t>的总结</a:t>
            </a:r>
          </a:p>
          <a:p>
            <a:pPr marL="887413" lvl="2" eaLnBrk="1" hangingPunct="1">
              <a:lnSpc>
                <a:spcPct val="90000"/>
              </a:lnSpc>
            </a:pPr>
            <a:r>
              <a:rPr lang="zh-CN" altLang="en-US"/>
              <a:t>更为</a:t>
            </a:r>
            <a:r>
              <a:rPr lang="zh-CN" altLang="en-US">
                <a:solidFill>
                  <a:srgbClr val="FF0000"/>
                </a:solidFill>
              </a:rPr>
              <a:t>具体的</a:t>
            </a:r>
            <a:r>
              <a:rPr lang="zh-CN" altLang="en-US"/>
              <a:t>设计指导</a:t>
            </a:r>
          </a:p>
          <a:p>
            <a:pPr marL="887413" lvl="2" eaLnBrk="1" hangingPunct="1">
              <a:lnSpc>
                <a:spcPct val="90000"/>
              </a:lnSpc>
            </a:pPr>
            <a:r>
              <a:rPr lang="en-US" altLang="zh-CN"/>
              <a:t>Smith</a:t>
            </a:r>
            <a:r>
              <a:rPr lang="zh-CN" altLang="en-US"/>
              <a:t>和</a:t>
            </a:r>
            <a:r>
              <a:rPr lang="en-US" altLang="zh-CN"/>
              <a:t>Moisier</a:t>
            </a:r>
            <a:r>
              <a:rPr lang="zh-CN" altLang="en-US"/>
              <a:t>编辑了一组经典的设计规则</a:t>
            </a:r>
          </a:p>
          <a:p>
            <a:pPr lvl="3" eaLnBrk="1" hangingPunct="1">
              <a:lnSpc>
                <a:spcPct val="90000"/>
              </a:lnSpc>
            </a:pPr>
            <a:r>
              <a:rPr lang="zh-CN" altLang="en-US" sz="1800"/>
              <a:t>例如：对于</a:t>
            </a:r>
            <a:r>
              <a:rPr lang="zh-CN" altLang="en-US" sz="1800">
                <a:solidFill>
                  <a:srgbClr val="FF0000"/>
                </a:solidFill>
              </a:rPr>
              <a:t>数据输入项</a:t>
            </a:r>
            <a:r>
              <a:rPr lang="zh-CN" altLang="en-US" sz="1800"/>
              <a:t>的设计规则</a:t>
            </a:r>
          </a:p>
          <a:p>
            <a:pPr marL="1298575" lvl="4" eaLnBrk="1" hangingPunct="1">
              <a:lnSpc>
                <a:spcPct val="90000"/>
              </a:lnSpc>
              <a:buFont typeface="Wingdings 2" panose="05020102010507070707" pitchFamily="18" charset="2"/>
              <a:buNone/>
            </a:pPr>
            <a:r>
              <a:rPr lang="en-US" altLang="zh-CN" sz="1800"/>
              <a:t>1 </a:t>
            </a:r>
            <a:r>
              <a:rPr lang="zh-CN" altLang="en-US" sz="1800"/>
              <a:t>数据输入项</a:t>
            </a:r>
          </a:p>
          <a:p>
            <a:pPr marL="1298575" lvl="4" eaLnBrk="1" hangingPunct="1">
              <a:lnSpc>
                <a:spcPct val="90000"/>
              </a:lnSpc>
              <a:buFont typeface="Wingdings 2" panose="05020102010507070707" pitchFamily="18" charset="2"/>
              <a:buNone/>
            </a:pPr>
            <a:r>
              <a:rPr lang="en-US" altLang="zh-CN" sz="1800"/>
              <a:t>1.1 </a:t>
            </a:r>
            <a:r>
              <a:rPr lang="zh-CN" altLang="en-US" sz="1800">
                <a:solidFill>
                  <a:srgbClr val="FF0000"/>
                </a:solidFill>
              </a:rPr>
              <a:t>位置指示</a:t>
            </a:r>
          </a:p>
          <a:p>
            <a:pPr marL="1298575" lvl="4" eaLnBrk="1" hangingPunct="1">
              <a:lnSpc>
                <a:spcPct val="90000"/>
              </a:lnSpc>
              <a:buFont typeface="Wingdings 2" panose="05020102010507070707" pitchFamily="18" charset="2"/>
              <a:buNone/>
            </a:pPr>
            <a:r>
              <a:rPr lang="en-US" altLang="zh-CN" sz="1800"/>
              <a:t>1.1-1 </a:t>
            </a:r>
            <a:r>
              <a:rPr lang="zh-CN" altLang="en-US" sz="1800">
                <a:solidFill>
                  <a:srgbClr val="FF0000"/>
                </a:solidFill>
              </a:rPr>
              <a:t>可区分的光标</a:t>
            </a:r>
          </a:p>
          <a:p>
            <a:pPr marL="1298575" lvl="4" eaLnBrk="1" hangingPunct="1">
              <a:lnSpc>
                <a:spcPct val="90000"/>
              </a:lnSpc>
              <a:buFont typeface="Wingdings 2" panose="05020102010507070707" pitchFamily="18" charset="2"/>
              <a:buNone/>
            </a:pPr>
            <a:r>
              <a:rPr lang="zh-CN" altLang="en-US" sz="1800"/>
              <a:t>	对于在屏幕上的位置指示，采用不同的可视特征提供一个</a:t>
            </a:r>
            <a:r>
              <a:rPr lang="zh-CN" altLang="en-US" sz="1800">
                <a:solidFill>
                  <a:srgbClr val="FF0000"/>
                </a:solidFill>
              </a:rPr>
              <a:t>可移动的光标</a:t>
            </a:r>
          </a:p>
          <a:p>
            <a:pPr marL="1298575" lvl="4" eaLnBrk="1" hangingPunct="1">
              <a:lnSpc>
                <a:spcPct val="90000"/>
              </a:lnSpc>
              <a:buFont typeface="Wingdings 2" panose="05020102010507070707" pitchFamily="18" charset="2"/>
              <a:buNone/>
            </a:pPr>
            <a:r>
              <a:rPr lang="zh-CN" altLang="en-US" sz="1800" b="1">
                <a:solidFill>
                  <a:srgbClr val="FF0000"/>
                </a:solidFill>
              </a:rPr>
              <a:t>例外</a:t>
            </a:r>
            <a:r>
              <a:rPr lang="zh-CN" altLang="en-US" sz="1800"/>
              <a:t> 当位置指示仅包含在选项中进行选择时，使用高亮所选择的项来取代不同的光标</a:t>
            </a:r>
          </a:p>
          <a:p>
            <a:pPr marL="1298575" lvl="4" eaLnBrk="1" hangingPunct="1">
              <a:lnSpc>
                <a:spcPct val="90000"/>
              </a:lnSpc>
              <a:buFont typeface="Wingdings 2" panose="05020102010507070707" pitchFamily="18" charset="2"/>
              <a:buNone/>
            </a:pPr>
            <a:r>
              <a:rPr lang="zh-CN" altLang="en-US" sz="1800" b="1">
                <a:solidFill>
                  <a:srgbClr val="FF0000"/>
                </a:solidFill>
              </a:rPr>
              <a:t>注解</a:t>
            </a:r>
            <a:r>
              <a:rPr lang="zh-CN" altLang="en-US" sz="1800">
                <a:solidFill>
                  <a:srgbClr val="FF0000"/>
                </a:solidFill>
              </a:rPr>
              <a:t> </a:t>
            </a:r>
            <a:r>
              <a:rPr lang="zh-CN" altLang="en-US" sz="1800"/>
              <a:t>选择光标形状时，考虑显示的一般内容。例如：下划线光标在下划线正文中是难以分辨的</a:t>
            </a:r>
          </a:p>
        </p:txBody>
      </p:sp>
      <p:sp>
        <p:nvSpPr>
          <p:cNvPr id="69635" name="灯片编号占位符 3">
            <a:extLst>
              <a:ext uri="{FF2B5EF4-FFF2-40B4-BE49-F238E27FC236}">
                <a16:creationId xmlns:a16="http://schemas.microsoft.com/office/drawing/2014/main" id="{1862F4DF-134A-649B-5A97-B3857190E6A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EC9CCF6C-D3E8-4277-97F6-4DF657CCBEF3}" type="slidenum">
              <a:rPr lang="en-US" altLang="zh-CN" sz="1200">
                <a:solidFill>
                  <a:srgbClr val="B5A788"/>
                </a:solidFill>
              </a:rPr>
              <a:pPr/>
              <a:t>58</a:t>
            </a:fld>
            <a:endParaRPr lang="en-US" altLang="zh-CN" sz="1200">
              <a:solidFill>
                <a:srgbClr val="B5A788"/>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3AA477C5-6C0C-1692-1E77-C5D77336AB24}"/>
              </a:ext>
            </a:extLst>
          </p:cNvPr>
          <p:cNvSpPr>
            <a:spLocks noGrp="1" noChangeArrowheads="1"/>
          </p:cNvSpPr>
          <p:nvPr>
            <p:ph type="title"/>
          </p:nvPr>
        </p:nvSpPr>
        <p:spPr/>
        <p:txBody>
          <a:bodyPr/>
          <a:lstStyle/>
          <a:p>
            <a:pPr eaLnBrk="1" hangingPunct="1"/>
            <a:r>
              <a:rPr lang="en-US" altLang="zh-CN">
                <a:effectLst/>
              </a:rPr>
              <a:t>8.4.1 </a:t>
            </a:r>
            <a:r>
              <a:rPr lang="zh-CN" altLang="en-US">
                <a:effectLst/>
              </a:rPr>
              <a:t>物理设计指南</a:t>
            </a:r>
          </a:p>
        </p:txBody>
      </p:sp>
      <p:sp>
        <p:nvSpPr>
          <p:cNvPr id="70658" name="Rectangle 3">
            <a:extLst>
              <a:ext uri="{FF2B5EF4-FFF2-40B4-BE49-F238E27FC236}">
                <a16:creationId xmlns:a16="http://schemas.microsoft.com/office/drawing/2014/main" id="{18D08B42-3C8F-F4F9-5663-0C788370223F}"/>
              </a:ext>
            </a:extLst>
          </p:cNvPr>
          <p:cNvSpPr>
            <a:spLocks noGrp="1" noChangeArrowheads="1"/>
          </p:cNvSpPr>
          <p:nvPr>
            <p:ph idx="1"/>
          </p:nvPr>
        </p:nvSpPr>
        <p:spPr>
          <a:xfrm>
            <a:off x="685800" y="1193800"/>
            <a:ext cx="8243888" cy="4449763"/>
          </a:xfrm>
        </p:spPr>
        <p:txBody>
          <a:bodyPr/>
          <a:lstStyle/>
          <a:p>
            <a:pPr lvl="1" eaLnBrk="1" hangingPunct="1"/>
            <a:r>
              <a:rPr lang="zh-CN" altLang="en-US">
                <a:solidFill>
                  <a:srgbClr val="FF0000"/>
                </a:solidFill>
              </a:rPr>
              <a:t>风格指南</a:t>
            </a:r>
            <a:r>
              <a:rPr lang="zh-CN" altLang="en-US"/>
              <a:t>是与特殊的窗口系统平台相关的原理和规则</a:t>
            </a:r>
          </a:p>
          <a:p>
            <a:pPr lvl="2" eaLnBrk="1" hangingPunct="1"/>
            <a:r>
              <a:rPr lang="zh-CN" altLang="en-US"/>
              <a:t>用于保持应用系统界面设计“</a:t>
            </a:r>
            <a:r>
              <a:rPr lang="en-US" altLang="zh-CN"/>
              <a:t>look-and-feel”</a:t>
            </a:r>
            <a:r>
              <a:rPr lang="zh-CN" altLang="en-US"/>
              <a:t>的</a:t>
            </a:r>
            <a:r>
              <a:rPr lang="zh-CN" altLang="en-US">
                <a:solidFill>
                  <a:srgbClr val="FF0000"/>
                </a:solidFill>
              </a:rPr>
              <a:t>一致性</a:t>
            </a:r>
          </a:p>
          <a:p>
            <a:pPr lvl="2" eaLnBrk="1" hangingPunct="1"/>
            <a:r>
              <a:rPr lang="zh-CN" altLang="en-US"/>
              <a:t>典型的有</a:t>
            </a:r>
            <a:r>
              <a:rPr lang="en-US" altLang="zh-CN"/>
              <a:t>MS Windows</a:t>
            </a:r>
            <a:r>
              <a:rPr lang="zh-CN" altLang="en-US"/>
              <a:t>，</a:t>
            </a:r>
            <a:r>
              <a:rPr lang="en-US" altLang="zh-CN"/>
              <a:t>Apple Macintosh</a:t>
            </a:r>
            <a:r>
              <a:rPr lang="zh-CN" altLang="en-US"/>
              <a:t>和</a:t>
            </a:r>
            <a:r>
              <a:rPr lang="en-US" altLang="zh-CN"/>
              <a:t>Android</a:t>
            </a:r>
          </a:p>
          <a:p>
            <a:pPr lvl="2" eaLnBrk="1" hangingPunct="1"/>
            <a:r>
              <a:rPr lang="zh-CN" altLang="en-US"/>
              <a:t>例如：</a:t>
            </a:r>
            <a:r>
              <a:rPr lang="en-US" altLang="zh-CN"/>
              <a:t>Apple</a:t>
            </a:r>
            <a:r>
              <a:rPr lang="zh-CN" altLang="en-US"/>
              <a:t>定义了有关一致性的设计原理和规则</a:t>
            </a:r>
          </a:p>
          <a:p>
            <a:pPr lvl="3" eaLnBrk="1" hangingPunct="1"/>
            <a:r>
              <a:rPr lang="zh-CN" altLang="en-US" sz="1800"/>
              <a:t>原理：有效应用不仅自己是一致的，而且相互之间也是一致的</a:t>
            </a:r>
          </a:p>
          <a:p>
            <a:pPr lvl="3" eaLnBrk="1" hangingPunct="1"/>
            <a:r>
              <a:rPr lang="zh-CN" altLang="en-US" sz="1800"/>
              <a:t>规则：对于所有的操作，用户应首先选择对象，再选择操作</a:t>
            </a:r>
            <a:endParaRPr lang="en-US" altLang="zh-CN" sz="1800"/>
          </a:p>
          <a:p>
            <a:pPr lvl="3" eaLnBrk="1" hangingPunct="1">
              <a:buFont typeface="Wingdings 2" panose="05020102010507070707" pitchFamily="18" charset="2"/>
              <a:buNone/>
            </a:pPr>
            <a:endParaRPr lang="zh-CN" altLang="en-US" sz="1800"/>
          </a:p>
          <a:p>
            <a:pPr lvl="1" eaLnBrk="1" hangingPunct="1"/>
            <a:r>
              <a:rPr lang="zh-CN" altLang="en-US">
                <a:solidFill>
                  <a:srgbClr val="FF0000"/>
                </a:solidFill>
              </a:rPr>
              <a:t>标准</a:t>
            </a:r>
            <a:r>
              <a:rPr lang="zh-CN" altLang="en-US"/>
              <a:t>是国家</a:t>
            </a:r>
            <a:r>
              <a:rPr lang="en-US" altLang="zh-CN"/>
              <a:t>/</a:t>
            </a:r>
            <a:r>
              <a:rPr lang="zh-CN" altLang="en-US"/>
              <a:t>国际组织颁发的设计指导</a:t>
            </a:r>
          </a:p>
          <a:p>
            <a:pPr lvl="2" eaLnBrk="1" hangingPunct="1"/>
            <a:r>
              <a:rPr lang="en-US" altLang="zh-CN"/>
              <a:t>ISO 9241 </a:t>
            </a:r>
            <a:r>
              <a:rPr lang="zh-CN" altLang="en-US"/>
              <a:t>使用视频显示终端的办公室工作的工效学需求</a:t>
            </a:r>
          </a:p>
          <a:p>
            <a:pPr lvl="2" eaLnBrk="1" hangingPunct="1"/>
            <a:r>
              <a:rPr lang="en-US" altLang="zh-CN"/>
              <a:t>ISO 13407 </a:t>
            </a:r>
            <a:r>
              <a:rPr lang="zh-CN" altLang="en-US"/>
              <a:t>以人为中心的交互式系统设计过程</a:t>
            </a:r>
          </a:p>
          <a:p>
            <a:pPr lvl="2" eaLnBrk="1" hangingPunct="1"/>
            <a:r>
              <a:rPr lang="en-US" altLang="zh-CN"/>
              <a:t>ISO 14915 </a:t>
            </a:r>
            <a:r>
              <a:rPr lang="zh-CN" altLang="en-US"/>
              <a:t>多媒体应用系统的用户界面设计</a:t>
            </a:r>
          </a:p>
        </p:txBody>
      </p:sp>
      <p:sp>
        <p:nvSpPr>
          <p:cNvPr id="70659" name="灯片编号占位符 3">
            <a:extLst>
              <a:ext uri="{FF2B5EF4-FFF2-40B4-BE49-F238E27FC236}">
                <a16:creationId xmlns:a16="http://schemas.microsoft.com/office/drawing/2014/main" id="{5A8A793D-92D8-563C-3686-1B86B65DA12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01D765E2-9F3C-45E5-894F-CFF557216BE4}" type="slidenum">
              <a:rPr lang="en-US" altLang="zh-CN" sz="1200">
                <a:solidFill>
                  <a:srgbClr val="B5A788"/>
                </a:solidFill>
              </a:rPr>
              <a:pPr/>
              <a:t>59</a:t>
            </a:fld>
            <a:endParaRPr lang="en-US" altLang="zh-CN" sz="1200">
              <a:solidFill>
                <a:srgbClr val="B5A788"/>
              </a:solidFill>
            </a:endParaRPr>
          </a:p>
        </p:txBody>
      </p:sp>
      <p:grpSp>
        <p:nvGrpSpPr>
          <p:cNvPr id="5" name="Group 4">
            <a:extLst>
              <a:ext uri="{FF2B5EF4-FFF2-40B4-BE49-F238E27FC236}">
                <a16:creationId xmlns:a16="http://schemas.microsoft.com/office/drawing/2014/main" id="{230D4BA1-027E-9EBF-8899-EECCB4ADAF5B}"/>
              </a:ext>
            </a:extLst>
          </p:cNvPr>
          <p:cNvGrpSpPr/>
          <p:nvPr/>
        </p:nvGrpSpPr>
        <p:grpSpPr>
          <a:xfrm>
            <a:off x="988103" y="4268875"/>
            <a:ext cx="3307320" cy="764640"/>
            <a:chOff x="988103" y="4268875"/>
            <a:chExt cx="3307320" cy="76464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DAAAF32E-0A31-94F2-3D1B-1B2A8FB1E74C}"/>
                    </a:ext>
                  </a:extLst>
                </p14:cNvPr>
                <p14:cNvContentPartPr/>
                <p14:nvPr/>
              </p14:nvContentPartPr>
              <p14:xfrm>
                <a:off x="988103" y="4268875"/>
                <a:ext cx="589680" cy="757800"/>
              </p14:xfrm>
            </p:contentPart>
          </mc:Choice>
          <mc:Fallback>
            <p:pic>
              <p:nvPicPr>
                <p:cNvPr id="2" name="Ink 1">
                  <a:extLst>
                    <a:ext uri="{FF2B5EF4-FFF2-40B4-BE49-F238E27FC236}">
                      <a16:creationId xmlns:a16="http://schemas.microsoft.com/office/drawing/2014/main" id="{DAAAF32E-0A31-94F2-3D1B-1B2A8FB1E74C}"/>
                    </a:ext>
                  </a:extLst>
                </p:cNvPr>
                <p:cNvPicPr/>
                <p:nvPr/>
              </p:nvPicPr>
              <p:blipFill>
                <a:blip r:embed="rId3"/>
                <a:stretch>
                  <a:fillRect/>
                </a:stretch>
              </p:blipFill>
              <p:spPr>
                <a:xfrm>
                  <a:off x="979463" y="4260235"/>
                  <a:ext cx="607320" cy="7754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19548BCE-FD74-CC15-814B-4E459A415BD4}"/>
                    </a:ext>
                  </a:extLst>
                </p14:cNvPr>
                <p14:cNvContentPartPr/>
                <p14:nvPr/>
              </p14:nvContentPartPr>
              <p14:xfrm>
                <a:off x="2242703" y="4890595"/>
                <a:ext cx="2052720" cy="96480"/>
              </p14:xfrm>
            </p:contentPart>
          </mc:Choice>
          <mc:Fallback>
            <p:pic>
              <p:nvPicPr>
                <p:cNvPr id="3" name="Ink 2">
                  <a:extLst>
                    <a:ext uri="{FF2B5EF4-FFF2-40B4-BE49-F238E27FC236}">
                      <a16:creationId xmlns:a16="http://schemas.microsoft.com/office/drawing/2014/main" id="{19548BCE-FD74-CC15-814B-4E459A415BD4}"/>
                    </a:ext>
                  </a:extLst>
                </p:cNvPr>
                <p:cNvPicPr/>
                <p:nvPr/>
              </p:nvPicPr>
              <p:blipFill>
                <a:blip r:embed="rId5"/>
                <a:stretch>
                  <a:fillRect/>
                </a:stretch>
              </p:blipFill>
              <p:spPr>
                <a:xfrm>
                  <a:off x="2234063" y="4881955"/>
                  <a:ext cx="207036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D356FD39-3955-4B91-F39C-73500FA19787}"/>
                    </a:ext>
                  </a:extLst>
                </p14:cNvPr>
                <p14:cNvContentPartPr/>
                <p14:nvPr/>
              </p14:nvContentPartPr>
              <p14:xfrm>
                <a:off x="1152983" y="4886275"/>
                <a:ext cx="1545120" cy="147240"/>
              </p14:xfrm>
            </p:contentPart>
          </mc:Choice>
          <mc:Fallback>
            <p:pic>
              <p:nvPicPr>
                <p:cNvPr id="4" name="Ink 3">
                  <a:extLst>
                    <a:ext uri="{FF2B5EF4-FFF2-40B4-BE49-F238E27FC236}">
                      <a16:creationId xmlns:a16="http://schemas.microsoft.com/office/drawing/2014/main" id="{D356FD39-3955-4B91-F39C-73500FA19787}"/>
                    </a:ext>
                  </a:extLst>
                </p:cNvPr>
                <p:cNvPicPr/>
                <p:nvPr/>
              </p:nvPicPr>
              <p:blipFill>
                <a:blip r:embed="rId7"/>
                <a:stretch>
                  <a:fillRect/>
                </a:stretch>
              </p:blipFill>
              <p:spPr>
                <a:xfrm>
                  <a:off x="1143983" y="4877635"/>
                  <a:ext cx="1562760" cy="164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73A2ED18-6A2B-64DE-CD72-9051B42CD440}"/>
                  </a:ext>
                </a:extLst>
              </p14:cNvPr>
              <p14:cNvContentPartPr/>
              <p14:nvPr/>
            </p14:nvContentPartPr>
            <p14:xfrm>
              <a:off x="1485983" y="1557355"/>
              <a:ext cx="6898320" cy="199800"/>
            </p14:xfrm>
          </p:contentPart>
        </mc:Choice>
        <mc:Fallback>
          <p:pic>
            <p:nvPicPr>
              <p:cNvPr id="6" name="Ink 5">
                <a:extLst>
                  <a:ext uri="{FF2B5EF4-FFF2-40B4-BE49-F238E27FC236}">
                    <a16:creationId xmlns:a16="http://schemas.microsoft.com/office/drawing/2014/main" id="{73A2ED18-6A2B-64DE-CD72-9051B42CD440}"/>
                  </a:ext>
                </a:extLst>
              </p:cNvPr>
              <p:cNvPicPr/>
              <p:nvPr/>
            </p:nvPicPr>
            <p:blipFill>
              <a:blip r:embed="rId9"/>
              <a:stretch>
                <a:fillRect/>
              </a:stretch>
            </p:blipFill>
            <p:spPr>
              <a:xfrm>
                <a:off x="1476983" y="1548715"/>
                <a:ext cx="691596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EEFCA732-B482-7FDE-BCB0-7E70B198C55A}"/>
                  </a:ext>
                </a:extLst>
              </p14:cNvPr>
              <p14:cNvContentPartPr/>
              <p14:nvPr/>
            </p14:nvContentPartPr>
            <p14:xfrm>
              <a:off x="1323983" y="2133715"/>
              <a:ext cx="1500480" cy="86400"/>
            </p14:xfrm>
          </p:contentPart>
        </mc:Choice>
        <mc:Fallback>
          <p:pic>
            <p:nvPicPr>
              <p:cNvPr id="7" name="Ink 6">
                <a:extLst>
                  <a:ext uri="{FF2B5EF4-FFF2-40B4-BE49-F238E27FC236}">
                    <a16:creationId xmlns:a16="http://schemas.microsoft.com/office/drawing/2014/main" id="{EEFCA732-B482-7FDE-BCB0-7E70B198C55A}"/>
                  </a:ext>
                </a:extLst>
              </p:cNvPr>
              <p:cNvPicPr/>
              <p:nvPr/>
            </p:nvPicPr>
            <p:blipFill>
              <a:blip r:embed="rId11"/>
              <a:stretch>
                <a:fillRect/>
              </a:stretch>
            </p:blipFill>
            <p:spPr>
              <a:xfrm>
                <a:off x="1314983" y="2124715"/>
                <a:ext cx="1518120" cy="104040"/>
              </a:xfrm>
              <a:prstGeom prst="rect">
                <a:avLst/>
              </a:prstGeom>
            </p:spPr>
          </p:pic>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DD37309-7A64-96E6-399F-D06C674FD447}"/>
              </a:ext>
            </a:extLst>
          </p:cNvPr>
          <p:cNvSpPr>
            <a:spLocks noGrp="1" noChangeArrowheads="1"/>
          </p:cNvSpPr>
          <p:nvPr>
            <p:ph type="title"/>
          </p:nvPr>
        </p:nvSpPr>
        <p:spPr/>
        <p:txBody>
          <a:bodyPr/>
          <a:lstStyle/>
          <a:p>
            <a:pPr eaLnBrk="1" hangingPunct="1"/>
            <a:r>
              <a:rPr lang="en-US" altLang="zh-CN">
                <a:effectLst/>
              </a:rPr>
              <a:t>8.2.1 </a:t>
            </a:r>
            <a:r>
              <a:rPr lang="zh-CN" altLang="en-US">
                <a:effectLst/>
              </a:rPr>
              <a:t>什么是原型</a:t>
            </a:r>
          </a:p>
        </p:txBody>
      </p:sp>
      <p:sp>
        <p:nvSpPr>
          <p:cNvPr id="16386" name="Rectangle 3">
            <a:extLst>
              <a:ext uri="{FF2B5EF4-FFF2-40B4-BE49-F238E27FC236}">
                <a16:creationId xmlns:a16="http://schemas.microsoft.com/office/drawing/2014/main" id="{3DDC9E96-8263-E2D9-2885-1C947598A043}"/>
              </a:ext>
            </a:extLst>
          </p:cNvPr>
          <p:cNvSpPr>
            <a:spLocks noGrp="1" noChangeArrowheads="1"/>
          </p:cNvSpPr>
          <p:nvPr>
            <p:ph idx="1"/>
          </p:nvPr>
        </p:nvSpPr>
        <p:spPr>
          <a:xfrm>
            <a:off x="685800" y="1620838"/>
            <a:ext cx="8458200" cy="4594225"/>
          </a:xfrm>
        </p:spPr>
        <p:txBody>
          <a:bodyPr/>
          <a:lstStyle/>
          <a:p>
            <a:pPr eaLnBrk="1" hangingPunct="1">
              <a:lnSpc>
                <a:spcPct val="90000"/>
              </a:lnSpc>
              <a:buFont typeface="Wingdings 2" panose="05020102010507070707" pitchFamily="18" charset="2"/>
              <a:buChar char=""/>
            </a:pPr>
            <a:r>
              <a:rPr lang="zh-CN" altLang="en-US"/>
              <a:t>在其他设计领域，原型是一个小规模的模型</a:t>
            </a:r>
          </a:p>
          <a:p>
            <a:pPr lvl="1" eaLnBrk="1" hangingPunct="1">
              <a:lnSpc>
                <a:spcPct val="90000"/>
              </a:lnSpc>
              <a:buFont typeface="Wingdings 3" panose="05040102010807070707" pitchFamily="18" charset="2"/>
              <a:buNone/>
            </a:pPr>
            <a:endParaRPr lang="zh-CN" altLang="en-US"/>
          </a:p>
        </p:txBody>
      </p:sp>
      <p:sp>
        <p:nvSpPr>
          <p:cNvPr id="16387" name="灯片编号占位符 3">
            <a:extLst>
              <a:ext uri="{FF2B5EF4-FFF2-40B4-BE49-F238E27FC236}">
                <a16:creationId xmlns:a16="http://schemas.microsoft.com/office/drawing/2014/main" id="{FBB65124-409F-B413-132D-D4D4F519115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3DAC44EF-8A71-40D7-BF8D-9CD5FCF3586B}" type="slidenum">
              <a:rPr lang="en-US" altLang="zh-CN" sz="1200">
                <a:solidFill>
                  <a:srgbClr val="B5A788"/>
                </a:solidFill>
              </a:rPr>
              <a:pPr/>
              <a:t>6</a:t>
            </a:fld>
            <a:endParaRPr lang="en-US" altLang="zh-CN" sz="1200">
              <a:solidFill>
                <a:srgbClr val="B5A788"/>
              </a:solidFill>
            </a:endParaRPr>
          </a:p>
        </p:txBody>
      </p:sp>
      <p:pic>
        <p:nvPicPr>
          <p:cNvPr id="16388" name="Picture 8" descr="https://ss0.bdstatic.com/70cFuHSh_Q1YnxGkpoWK1HF6hhy/it/u=727263671,3015215747&amp;fm=23&amp;gp=0.jpg">
            <a:extLst>
              <a:ext uri="{FF2B5EF4-FFF2-40B4-BE49-F238E27FC236}">
                <a16:creationId xmlns:a16="http://schemas.microsoft.com/office/drawing/2014/main" id="{AC7788A6-8D05-953A-96CA-D7E6E44793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38" y="2643188"/>
            <a:ext cx="4000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10" descr="https://ss0.bdstatic.com/70cFuHSh_Q1YnxGkpoWK1HF6hhy/it/u=328976238,3620470600&amp;fm=23&amp;gp=0.jpg">
            <a:extLst>
              <a:ext uri="{FF2B5EF4-FFF2-40B4-BE49-F238E27FC236}">
                <a16:creationId xmlns:a16="http://schemas.microsoft.com/office/drawing/2014/main" id="{C991473F-D0C5-F9F4-2CEB-4E6D6BE80B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0625" y="2643188"/>
            <a:ext cx="38100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C39F8D8F-8520-F54A-7790-65E8D560251A}"/>
              </a:ext>
            </a:extLst>
          </p:cNvPr>
          <p:cNvSpPr>
            <a:spLocks noGrp="1" noChangeArrowheads="1"/>
          </p:cNvSpPr>
          <p:nvPr>
            <p:ph type="title"/>
          </p:nvPr>
        </p:nvSpPr>
        <p:spPr>
          <a:xfrm>
            <a:off x="1000125" y="71438"/>
            <a:ext cx="7499350" cy="1143000"/>
          </a:xfrm>
        </p:spPr>
        <p:txBody>
          <a:bodyPr/>
          <a:lstStyle/>
          <a:p>
            <a:pPr eaLnBrk="1" hangingPunct="1"/>
            <a:r>
              <a:rPr lang="en-US" altLang="zh-CN">
                <a:effectLst/>
              </a:rPr>
              <a:t>8.4.2 </a:t>
            </a:r>
            <a:r>
              <a:rPr lang="zh-CN" altLang="en-US">
                <a:effectLst/>
              </a:rPr>
              <a:t>不同类型的</a:t>
            </a:r>
            <a:r>
              <a:rPr lang="en-US" altLang="zh-CN">
                <a:effectLst/>
              </a:rPr>
              <a:t>Widget</a:t>
            </a:r>
          </a:p>
        </p:txBody>
      </p:sp>
      <p:sp>
        <p:nvSpPr>
          <p:cNvPr id="71682" name="Rectangle 3">
            <a:extLst>
              <a:ext uri="{FF2B5EF4-FFF2-40B4-BE49-F238E27FC236}">
                <a16:creationId xmlns:a16="http://schemas.microsoft.com/office/drawing/2014/main" id="{F8C3D712-7612-ADAE-E09D-601C5811ACCE}"/>
              </a:ext>
            </a:extLst>
          </p:cNvPr>
          <p:cNvSpPr>
            <a:spLocks noGrp="1" noChangeArrowheads="1"/>
          </p:cNvSpPr>
          <p:nvPr>
            <p:ph idx="1"/>
          </p:nvPr>
        </p:nvSpPr>
        <p:spPr>
          <a:xfrm>
            <a:off x="1071563" y="1071563"/>
            <a:ext cx="7862887" cy="4800600"/>
          </a:xfrm>
        </p:spPr>
        <p:txBody>
          <a:bodyPr/>
          <a:lstStyle/>
          <a:p>
            <a:pPr eaLnBrk="1" hangingPunct="1"/>
            <a:r>
              <a:rPr lang="zh-CN" altLang="en-US"/>
              <a:t>如何将设计原理、指南应用于不同</a:t>
            </a:r>
            <a:r>
              <a:rPr lang="en-US" altLang="zh-CN"/>
              <a:t>widget</a:t>
            </a:r>
            <a:r>
              <a:rPr lang="zh-CN" altLang="en-US"/>
              <a:t>的设计</a:t>
            </a:r>
          </a:p>
          <a:p>
            <a:pPr eaLnBrk="1" hangingPunct="1"/>
            <a:r>
              <a:rPr lang="zh-CN" altLang="en-US"/>
              <a:t>界面由各种</a:t>
            </a:r>
            <a:r>
              <a:rPr lang="en-US" altLang="zh-CN">
                <a:solidFill>
                  <a:srgbClr val="FF0000"/>
                </a:solidFill>
              </a:rPr>
              <a:t>widget</a:t>
            </a:r>
            <a:r>
              <a:rPr lang="zh-CN" altLang="en-US"/>
              <a:t>组成，包括菜单、按钮、对话框等</a:t>
            </a:r>
          </a:p>
        </p:txBody>
      </p:sp>
      <p:sp>
        <p:nvSpPr>
          <p:cNvPr id="71683" name="灯片编号占位符 3">
            <a:extLst>
              <a:ext uri="{FF2B5EF4-FFF2-40B4-BE49-F238E27FC236}">
                <a16:creationId xmlns:a16="http://schemas.microsoft.com/office/drawing/2014/main" id="{AE42A1A0-AE38-3EFC-601C-85823DB6BD8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9BFE68D6-7760-493D-9B86-5682BDFF293F}" type="slidenum">
              <a:rPr lang="en-US" altLang="zh-CN" sz="1200">
                <a:solidFill>
                  <a:srgbClr val="B5A788"/>
                </a:solidFill>
              </a:rPr>
              <a:pPr/>
              <a:t>60</a:t>
            </a:fld>
            <a:endParaRPr lang="en-US" altLang="zh-CN" sz="1200">
              <a:solidFill>
                <a:srgbClr val="B5A788"/>
              </a:solidFill>
            </a:endParaRPr>
          </a:p>
        </p:txBody>
      </p:sp>
      <p:pic>
        <p:nvPicPr>
          <p:cNvPr id="71684" name="Picture 6">
            <a:extLst>
              <a:ext uri="{FF2B5EF4-FFF2-40B4-BE49-F238E27FC236}">
                <a16:creationId xmlns:a16="http://schemas.microsoft.com/office/drawing/2014/main" id="{0BAFE0B5-B7A0-44A4-96E7-257B458C51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0" y="2786063"/>
            <a:ext cx="5357813" cy="401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5" name="Text Box 11">
            <a:extLst>
              <a:ext uri="{FF2B5EF4-FFF2-40B4-BE49-F238E27FC236}">
                <a16:creationId xmlns:a16="http://schemas.microsoft.com/office/drawing/2014/main" id="{E0B12B83-CA9C-F7E9-E24B-5EDBE6472789}"/>
              </a:ext>
            </a:extLst>
          </p:cNvPr>
          <p:cNvSpPr txBox="1">
            <a:spLocks noChangeArrowheads="1"/>
          </p:cNvSpPr>
          <p:nvPr/>
        </p:nvSpPr>
        <p:spPr bwMode="auto">
          <a:xfrm>
            <a:off x="4067175" y="4221163"/>
            <a:ext cx="7985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l"/>
            <a:r>
              <a:rPr lang="zh-CN" altLang="en-US" sz="1600" b="1">
                <a:ea typeface="黑体" panose="02010609060101010101" pitchFamily="49" charset="-122"/>
              </a:rPr>
              <a:t>主窗口</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8275E49D-5B99-9EB8-600E-14257703BC83}"/>
              </a:ext>
            </a:extLst>
          </p:cNvPr>
          <p:cNvSpPr>
            <a:spLocks noGrp="1" noChangeArrowheads="1"/>
          </p:cNvSpPr>
          <p:nvPr>
            <p:ph type="title"/>
          </p:nvPr>
        </p:nvSpPr>
        <p:spPr>
          <a:xfrm>
            <a:off x="1143000" y="71438"/>
            <a:ext cx="7499350" cy="1143000"/>
          </a:xfrm>
        </p:spPr>
        <p:txBody>
          <a:bodyPr/>
          <a:lstStyle/>
          <a:p>
            <a:pPr eaLnBrk="1" hangingPunct="1"/>
            <a:r>
              <a:rPr lang="en-US" altLang="zh-CN">
                <a:effectLst/>
              </a:rPr>
              <a:t>8.4.2 </a:t>
            </a:r>
            <a:r>
              <a:rPr lang="zh-CN" altLang="en-US">
                <a:effectLst/>
              </a:rPr>
              <a:t>不同类型的</a:t>
            </a:r>
            <a:r>
              <a:rPr lang="en-US" altLang="zh-CN">
                <a:effectLst/>
              </a:rPr>
              <a:t>Widget</a:t>
            </a:r>
          </a:p>
        </p:txBody>
      </p:sp>
      <p:sp>
        <p:nvSpPr>
          <p:cNvPr id="72706" name="Rectangle 3">
            <a:extLst>
              <a:ext uri="{FF2B5EF4-FFF2-40B4-BE49-F238E27FC236}">
                <a16:creationId xmlns:a16="http://schemas.microsoft.com/office/drawing/2014/main" id="{E794DAD8-F4EA-7DE4-B909-AC0936A67253}"/>
              </a:ext>
            </a:extLst>
          </p:cNvPr>
          <p:cNvSpPr>
            <a:spLocks noGrp="1" noChangeArrowheads="1"/>
          </p:cNvSpPr>
          <p:nvPr>
            <p:ph idx="1"/>
          </p:nvPr>
        </p:nvSpPr>
        <p:spPr>
          <a:xfrm>
            <a:off x="928688" y="1143000"/>
            <a:ext cx="8215312" cy="4800600"/>
          </a:xfrm>
        </p:spPr>
        <p:txBody>
          <a:bodyPr/>
          <a:lstStyle/>
          <a:p>
            <a:pPr eaLnBrk="1" hangingPunct="1"/>
            <a:r>
              <a:rPr lang="en-US" altLang="zh-CN"/>
              <a:t>Widget</a:t>
            </a:r>
            <a:r>
              <a:rPr lang="zh-CN" altLang="en-US"/>
              <a:t>的设计和选择通常取决于</a:t>
            </a:r>
            <a:r>
              <a:rPr lang="zh-CN" altLang="en-US">
                <a:solidFill>
                  <a:srgbClr val="FF0000"/>
                </a:solidFill>
              </a:rPr>
              <a:t>特殊的窗口系统平台</a:t>
            </a:r>
          </a:p>
          <a:p>
            <a:pPr lvl="1" eaLnBrk="1" hangingPunct="1"/>
            <a:r>
              <a:rPr lang="zh-CN" altLang="en-US"/>
              <a:t>窗口系统均有其</a:t>
            </a:r>
            <a:r>
              <a:rPr lang="zh-CN" altLang="en-US">
                <a:solidFill>
                  <a:srgbClr val="FF0000"/>
                </a:solidFill>
              </a:rPr>
              <a:t>商业化的风格指南</a:t>
            </a:r>
            <a:r>
              <a:rPr lang="zh-CN" altLang="en-US"/>
              <a:t>，如</a:t>
            </a:r>
            <a:r>
              <a:rPr lang="en-US" altLang="zh-CN"/>
              <a:t>Windows</a:t>
            </a:r>
            <a:r>
              <a:rPr lang="zh-CN" altLang="en-US"/>
              <a:t>风格指南</a:t>
            </a:r>
          </a:p>
          <a:p>
            <a:pPr lvl="1" eaLnBrk="1" hangingPunct="1"/>
            <a:r>
              <a:rPr lang="zh-CN" altLang="en-US"/>
              <a:t>公司也可有自己特殊的</a:t>
            </a:r>
            <a:r>
              <a:rPr lang="zh-CN" altLang="en-US">
                <a:solidFill>
                  <a:srgbClr val="FF0000"/>
                </a:solidFill>
              </a:rPr>
              <a:t>界面设计指南</a:t>
            </a:r>
          </a:p>
          <a:p>
            <a:pPr lvl="2" eaLnBrk="1" hangingPunct="1">
              <a:buFont typeface="Wingdings 2" panose="05020102010507070707" pitchFamily="18" charset="2"/>
              <a:buNone/>
            </a:pPr>
            <a:endParaRPr lang="zh-CN" altLang="en-US"/>
          </a:p>
          <a:p>
            <a:pPr eaLnBrk="1" hangingPunct="1"/>
            <a:r>
              <a:rPr lang="zh-CN" altLang="en-US">
                <a:solidFill>
                  <a:srgbClr val="FF0000"/>
                </a:solidFill>
              </a:rPr>
              <a:t>菜单设计</a:t>
            </a:r>
          </a:p>
          <a:p>
            <a:pPr lvl="1" eaLnBrk="1" hangingPunct="1"/>
            <a:r>
              <a:rPr lang="zh-CN" altLang="en-US"/>
              <a:t>菜单：</a:t>
            </a:r>
            <a:r>
              <a:rPr lang="zh-CN" altLang="en-US">
                <a:solidFill>
                  <a:srgbClr val="FF0000"/>
                </a:solidFill>
              </a:rPr>
              <a:t>提供与命令相关的选项</a:t>
            </a:r>
          </a:p>
          <a:p>
            <a:pPr lvl="1" eaLnBrk="1" hangingPunct="1"/>
            <a:r>
              <a:rPr lang="zh-CN" altLang="en-US"/>
              <a:t>用户可以用来执行与其任务相关的操作</a:t>
            </a:r>
          </a:p>
          <a:p>
            <a:pPr lvl="1" eaLnBrk="1" hangingPunct="1"/>
            <a:r>
              <a:rPr lang="zh-CN" altLang="en-US"/>
              <a:t>设计菜单：</a:t>
            </a:r>
            <a:r>
              <a:rPr lang="zh-CN" altLang="en-US">
                <a:solidFill>
                  <a:srgbClr val="FF0000"/>
                </a:solidFill>
              </a:rPr>
              <a:t>任务的结构</a:t>
            </a:r>
            <a:r>
              <a:rPr lang="zh-CN" altLang="en-US"/>
              <a:t>和执行任务所需的</a:t>
            </a:r>
            <a:r>
              <a:rPr lang="zh-CN" altLang="en-US">
                <a:solidFill>
                  <a:srgbClr val="FF0000"/>
                </a:solidFill>
              </a:rPr>
              <a:t>数据</a:t>
            </a:r>
          </a:p>
        </p:txBody>
      </p:sp>
      <p:sp>
        <p:nvSpPr>
          <p:cNvPr id="72707" name="灯片编号占位符 3">
            <a:extLst>
              <a:ext uri="{FF2B5EF4-FFF2-40B4-BE49-F238E27FC236}">
                <a16:creationId xmlns:a16="http://schemas.microsoft.com/office/drawing/2014/main" id="{98C0B462-4865-8DB7-5EB7-EDC1CE12602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0F99FF0F-E194-4FAF-91F4-E75EF59E3DEF}" type="slidenum">
              <a:rPr lang="en-US" altLang="zh-CN" sz="1200">
                <a:solidFill>
                  <a:srgbClr val="B5A788"/>
                </a:solidFill>
              </a:rPr>
              <a:pPr/>
              <a:t>61</a:t>
            </a:fld>
            <a:endParaRPr lang="en-US" altLang="zh-CN" sz="1200">
              <a:solidFill>
                <a:srgbClr val="B5A788"/>
              </a:solidFill>
            </a:endParaRP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AC5E75B1-478A-A726-56FD-C2A79D1BAA1A}"/>
                  </a:ext>
                </a:extLst>
              </p14:cNvPr>
              <p14:cNvContentPartPr/>
              <p14:nvPr/>
            </p14:nvContentPartPr>
            <p14:xfrm>
              <a:off x="735023" y="3941635"/>
              <a:ext cx="689040" cy="801720"/>
            </p14:xfrm>
          </p:contentPart>
        </mc:Choice>
        <mc:Fallback>
          <p:pic>
            <p:nvPicPr>
              <p:cNvPr id="2" name="Ink 1">
                <a:extLst>
                  <a:ext uri="{FF2B5EF4-FFF2-40B4-BE49-F238E27FC236}">
                    <a16:creationId xmlns:a16="http://schemas.microsoft.com/office/drawing/2014/main" id="{AC5E75B1-478A-A726-56FD-C2A79D1BAA1A}"/>
                  </a:ext>
                </a:extLst>
              </p:cNvPr>
              <p:cNvPicPr/>
              <p:nvPr/>
            </p:nvPicPr>
            <p:blipFill>
              <a:blip r:embed="rId3"/>
              <a:stretch>
                <a:fillRect/>
              </a:stretch>
            </p:blipFill>
            <p:spPr>
              <a:xfrm>
                <a:off x="726023" y="3932635"/>
                <a:ext cx="706680" cy="819360"/>
              </a:xfrm>
              <a:prstGeom prst="rect">
                <a:avLst/>
              </a:prstGeom>
            </p:spPr>
          </p:pic>
        </mc:Fallback>
      </mc:AlternateContent>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209968C6-FA0F-0C22-183C-F80C7AA483D8}"/>
              </a:ext>
            </a:extLst>
          </p:cNvPr>
          <p:cNvSpPr>
            <a:spLocks noGrp="1" noChangeArrowheads="1"/>
          </p:cNvSpPr>
          <p:nvPr>
            <p:ph type="title"/>
          </p:nvPr>
        </p:nvSpPr>
        <p:spPr/>
        <p:txBody>
          <a:bodyPr/>
          <a:lstStyle/>
          <a:p>
            <a:pPr eaLnBrk="1" hangingPunct="1"/>
            <a:r>
              <a:rPr lang="en-US" altLang="zh-CN">
                <a:effectLst/>
              </a:rPr>
              <a:t>8.4.2 </a:t>
            </a:r>
            <a:r>
              <a:rPr lang="zh-CN" altLang="en-US">
                <a:effectLst/>
              </a:rPr>
              <a:t>不同类型的</a:t>
            </a:r>
            <a:r>
              <a:rPr lang="en-US" altLang="zh-CN">
                <a:effectLst/>
              </a:rPr>
              <a:t>Widget</a:t>
            </a:r>
          </a:p>
        </p:txBody>
      </p:sp>
      <p:sp>
        <p:nvSpPr>
          <p:cNvPr id="73730" name="Rectangle 3">
            <a:extLst>
              <a:ext uri="{FF2B5EF4-FFF2-40B4-BE49-F238E27FC236}">
                <a16:creationId xmlns:a16="http://schemas.microsoft.com/office/drawing/2014/main" id="{489AD410-D708-92FA-C6BB-1ED403E17742}"/>
              </a:ext>
            </a:extLst>
          </p:cNvPr>
          <p:cNvSpPr>
            <a:spLocks noGrp="1" noChangeArrowheads="1"/>
          </p:cNvSpPr>
          <p:nvPr>
            <p:ph idx="1"/>
          </p:nvPr>
        </p:nvSpPr>
        <p:spPr>
          <a:xfrm>
            <a:off x="857250" y="1447800"/>
            <a:ext cx="8077200" cy="4800600"/>
          </a:xfrm>
        </p:spPr>
        <p:txBody>
          <a:bodyPr/>
          <a:lstStyle/>
          <a:p>
            <a:pPr lvl="1" eaLnBrk="1" hangingPunct="1"/>
            <a:r>
              <a:rPr lang="zh-CN" altLang="en-US"/>
              <a:t>菜单类型</a:t>
            </a:r>
          </a:p>
          <a:p>
            <a:pPr lvl="2" eaLnBrk="1" hangingPunct="1"/>
            <a:r>
              <a:rPr lang="zh-CN" altLang="en-US">
                <a:solidFill>
                  <a:srgbClr val="FF0000"/>
                </a:solidFill>
              </a:rPr>
              <a:t>下拉式</a:t>
            </a:r>
            <a:r>
              <a:rPr lang="zh-CN" altLang="en-US"/>
              <a:t>菜单：通常作为系统的主菜单</a:t>
            </a:r>
          </a:p>
          <a:p>
            <a:pPr lvl="2" eaLnBrk="1" hangingPunct="1"/>
            <a:r>
              <a:rPr lang="zh-CN" altLang="en-US">
                <a:solidFill>
                  <a:srgbClr val="FF0000"/>
                </a:solidFill>
              </a:rPr>
              <a:t>弹出式</a:t>
            </a:r>
            <a:r>
              <a:rPr lang="zh-CN" altLang="en-US"/>
              <a:t>菜单：提供了与上下文相关的操作</a:t>
            </a:r>
          </a:p>
          <a:p>
            <a:pPr lvl="2" eaLnBrk="1" hangingPunct="1"/>
            <a:r>
              <a:rPr lang="zh-CN" altLang="en-US">
                <a:solidFill>
                  <a:srgbClr val="FF0000"/>
                </a:solidFill>
              </a:rPr>
              <a:t>对话式</a:t>
            </a:r>
            <a:r>
              <a:rPr lang="zh-CN" altLang="en-US"/>
              <a:t>菜单：提供了与操作相关的多</a:t>
            </a:r>
            <a:r>
              <a:rPr lang="en-US" altLang="zh-CN"/>
              <a:t>/</a:t>
            </a:r>
            <a:r>
              <a:rPr lang="zh-CN" altLang="en-US"/>
              <a:t>单选项</a:t>
            </a:r>
            <a:endParaRPr lang="en-US" altLang="zh-CN"/>
          </a:p>
          <a:p>
            <a:pPr lvl="2" eaLnBrk="1" hangingPunct="1">
              <a:buFont typeface="Wingdings 2" panose="05020102010507070707" pitchFamily="18" charset="2"/>
              <a:buNone/>
            </a:pPr>
            <a:endParaRPr lang="zh-CN" altLang="en-US"/>
          </a:p>
          <a:p>
            <a:pPr lvl="1" eaLnBrk="1" hangingPunct="1"/>
            <a:r>
              <a:rPr lang="zh-CN" altLang="en-US"/>
              <a:t>菜单选项应按照它们之间的</a:t>
            </a:r>
            <a:r>
              <a:rPr lang="zh-CN" altLang="en-US">
                <a:solidFill>
                  <a:srgbClr val="FF0000"/>
                </a:solidFill>
              </a:rPr>
              <a:t>关系</a:t>
            </a:r>
            <a:r>
              <a:rPr lang="zh-CN" altLang="en-US"/>
              <a:t>进行分组</a:t>
            </a:r>
          </a:p>
          <a:p>
            <a:pPr lvl="2" eaLnBrk="1" hangingPunct="1"/>
            <a:r>
              <a:rPr lang="zh-CN" altLang="en-US">
                <a:solidFill>
                  <a:srgbClr val="FF0000"/>
                </a:solidFill>
              </a:rPr>
              <a:t>功能</a:t>
            </a:r>
            <a:r>
              <a:rPr lang="zh-CN" altLang="en-US"/>
              <a:t>：功能上相关的选项分为一组</a:t>
            </a:r>
          </a:p>
          <a:p>
            <a:pPr lvl="2" eaLnBrk="1" hangingPunct="1"/>
            <a:r>
              <a:rPr lang="zh-CN" altLang="en-US">
                <a:solidFill>
                  <a:srgbClr val="FF0000"/>
                </a:solidFill>
              </a:rPr>
              <a:t>顺序</a:t>
            </a:r>
            <a:r>
              <a:rPr lang="zh-CN" altLang="en-US"/>
              <a:t>：选项的组织反映了它们在交互中的顺序</a:t>
            </a:r>
          </a:p>
          <a:p>
            <a:pPr lvl="2" eaLnBrk="1" hangingPunct="1"/>
            <a:r>
              <a:rPr lang="zh-CN" altLang="en-US">
                <a:solidFill>
                  <a:srgbClr val="FF0000"/>
                </a:solidFill>
              </a:rPr>
              <a:t>频率</a:t>
            </a:r>
            <a:r>
              <a:rPr lang="zh-CN" altLang="en-US"/>
              <a:t>：常用选项安排在</a:t>
            </a:r>
            <a:r>
              <a:rPr lang="zh-CN" altLang="en-US">
                <a:solidFill>
                  <a:srgbClr val="FF0000"/>
                </a:solidFill>
              </a:rPr>
              <a:t>菜单顶部</a:t>
            </a:r>
            <a:r>
              <a:rPr lang="zh-CN" altLang="en-US"/>
              <a:t>，减少访问的时间</a:t>
            </a:r>
            <a:endParaRPr lang="en-US" altLang="zh-CN"/>
          </a:p>
          <a:p>
            <a:pPr lvl="2" eaLnBrk="1" hangingPunct="1">
              <a:buFont typeface="Wingdings 2" panose="05020102010507070707" pitchFamily="18" charset="2"/>
              <a:buNone/>
            </a:pPr>
            <a:endParaRPr lang="zh-CN" altLang="en-US"/>
          </a:p>
          <a:p>
            <a:pPr lvl="1" eaLnBrk="1" hangingPunct="1"/>
            <a:r>
              <a:rPr lang="zh-CN" altLang="en-US"/>
              <a:t>在关系上</a:t>
            </a:r>
            <a:r>
              <a:rPr lang="zh-CN" altLang="en-US">
                <a:solidFill>
                  <a:srgbClr val="FF0000"/>
                </a:solidFill>
              </a:rPr>
              <a:t>对立的选项</a:t>
            </a:r>
            <a:r>
              <a:rPr lang="zh-CN" altLang="en-US"/>
              <a:t>应尽量分开，如</a:t>
            </a:r>
            <a:r>
              <a:rPr lang="en-US" altLang="zh-CN"/>
              <a:t>quit</a:t>
            </a:r>
            <a:r>
              <a:rPr lang="zh-CN" altLang="en-US"/>
              <a:t>和</a:t>
            </a:r>
            <a:r>
              <a:rPr lang="en-US" altLang="zh-CN"/>
              <a:t>save</a:t>
            </a:r>
          </a:p>
        </p:txBody>
      </p:sp>
      <p:sp>
        <p:nvSpPr>
          <p:cNvPr id="73731" name="灯片编号占位符 3">
            <a:extLst>
              <a:ext uri="{FF2B5EF4-FFF2-40B4-BE49-F238E27FC236}">
                <a16:creationId xmlns:a16="http://schemas.microsoft.com/office/drawing/2014/main" id="{288D02E5-1C6B-4C1D-E811-004B663F743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F6F67C03-D62A-46D8-BC12-6B2B571C7F7C}" type="slidenum">
              <a:rPr lang="en-US" altLang="zh-CN" sz="1200">
                <a:solidFill>
                  <a:srgbClr val="B5A788"/>
                </a:solidFill>
              </a:rPr>
              <a:pPr/>
              <a:t>62</a:t>
            </a:fld>
            <a:endParaRPr lang="en-US" altLang="zh-CN" sz="1200">
              <a:solidFill>
                <a:srgbClr val="B5A788"/>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a:extLst>
              <a:ext uri="{FF2B5EF4-FFF2-40B4-BE49-F238E27FC236}">
                <a16:creationId xmlns:a16="http://schemas.microsoft.com/office/drawing/2014/main" id="{A3DC984C-4FF0-6776-DE53-F87678A802EC}"/>
              </a:ext>
            </a:extLst>
          </p:cNvPr>
          <p:cNvSpPr>
            <a:spLocks noGrp="1" noChangeArrowheads="1"/>
          </p:cNvSpPr>
          <p:nvPr>
            <p:ph type="title"/>
          </p:nvPr>
        </p:nvSpPr>
        <p:spPr/>
        <p:txBody>
          <a:bodyPr/>
          <a:lstStyle/>
          <a:p>
            <a:pPr eaLnBrk="1" hangingPunct="1"/>
            <a:r>
              <a:rPr lang="en-US" altLang="zh-CN">
                <a:effectLst/>
              </a:rPr>
              <a:t>8.4.2 </a:t>
            </a:r>
            <a:r>
              <a:rPr lang="zh-CN" altLang="en-US">
                <a:effectLst/>
              </a:rPr>
              <a:t>不同类型的</a:t>
            </a:r>
            <a:r>
              <a:rPr lang="en-US" altLang="zh-CN">
                <a:effectLst/>
              </a:rPr>
              <a:t>Widget</a:t>
            </a:r>
          </a:p>
        </p:txBody>
      </p:sp>
      <p:sp>
        <p:nvSpPr>
          <p:cNvPr id="74754" name="Rectangle 3">
            <a:extLst>
              <a:ext uri="{FF2B5EF4-FFF2-40B4-BE49-F238E27FC236}">
                <a16:creationId xmlns:a16="http://schemas.microsoft.com/office/drawing/2014/main" id="{70DD6C16-10D4-B606-1B58-66F1700D650D}"/>
              </a:ext>
            </a:extLst>
          </p:cNvPr>
          <p:cNvSpPr>
            <a:spLocks noGrp="1" noChangeArrowheads="1"/>
          </p:cNvSpPr>
          <p:nvPr>
            <p:ph idx="1"/>
          </p:nvPr>
        </p:nvSpPr>
        <p:spPr>
          <a:xfrm>
            <a:off x="642938" y="1200150"/>
            <a:ext cx="8429625" cy="4800600"/>
          </a:xfrm>
        </p:spPr>
        <p:txBody>
          <a:bodyPr/>
          <a:lstStyle/>
          <a:p>
            <a:pPr lvl="1" eaLnBrk="1" hangingPunct="1"/>
            <a:r>
              <a:rPr lang="zh-CN" altLang="en-US"/>
              <a:t>图</a:t>
            </a:r>
            <a:r>
              <a:rPr lang="en-US" altLang="zh-CN"/>
              <a:t>8.12</a:t>
            </a:r>
            <a:r>
              <a:rPr lang="zh-CN" altLang="en-US"/>
              <a:t>节选自</a:t>
            </a:r>
            <a:r>
              <a:rPr lang="en-US" altLang="zh-CN"/>
              <a:t>ISO9241</a:t>
            </a:r>
            <a:r>
              <a:rPr lang="zh-CN" altLang="en-US"/>
              <a:t>对如何组织菜单的描述</a:t>
            </a:r>
          </a:p>
          <a:p>
            <a:pPr eaLnBrk="1" hangingPunct="1">
              <a:buFont typeface="Wingdings 2" panose="05020102010507070707" pitchFamily="18" charset="2"/>
              <a:buNone/>
            </a:pPr>
            <a:r>
              <a:rPr lang="zh-CN" altLang="en-US" sz="1800"/>
              <a:t>		</a:t>
            </a:r>
            <a:r>
              <a:rPr lang="en-US" altLang="zh-CN" sz="1800"/>
              <a:t>5.2 </a:t>
            </a:r>
            <a:r>
              <a:rPr lang="zh-CN" altLang="en-US" sz="2000">
                <a:solidFill>
                  <a:srgbClr val="FF0000"/>
                </a:solidFill>
              </a:rPr>
              <a:t>组织菜单选项</a:t>
            </a:r>
          </a:p>
          <a:p>
            <a:pPr eaLnBrk="1" hangingPunct="1">
              <a:buFont typeface="Wingdings 2" panose="05020102010507070707" pitchFamily="18" charset="2"/>
              <a:buNone/>
            </a:pPr>
            <a:r>
              <a:rPr lang="zh-CN" altLang="en-US" sz="2000"/>
              <a:t>		      应适当组合菜单选项，以</a:t>
            </a:r>
            <a:r>
              <a:rPr lang="zh-CN" altLang="en-US" sz="2000">
                <a:solidFill>
                  <a:srgbClr val="FF0000"/>
                </a:solidFill>
              </a:rPr>
              <a:t>符合用户期望</a:t>
            </a:r>
            <a:r>
              <a:rPr lang="zh-CN" altLang="en-US" sz="2000"/>
              <a:t>，并</a:t>
            </a:r>
            <a:r>
              <a:rPr lang="zh-CN" altLang="en-US" sz="2000">
                <a:solidFill>
                  <a:srgbClr val="FF0000"/>
                </a:solidFill>
              </a:rPr>
              <a:t>便于搜索</a:t>
            </a:r>
          </a:p>
          <a:p>
            <a:pPr eaLnBrk="1" hangingPunct="1">
              <a:buFont typeface="Wingdings 2" panose="05020102010507070707" pitchFamily="18" charset="2"/>
              <a:buNone/>
            </a:pPr>
            <a:r>
              <a:rPr lang="zh-CN" altLang="en-US" sz="2000"/>
              <a:t>		</a:t>
            </a:r>
            <a:r>
              <a:rPr lang="en-US" altLang="zh-CN" sz="2000"/>
              <a:t>5.2.1 </a:t>
            </a:r>
            <a:r>
              <a:rPr lang="zh-CN" altLang="en-US" sz="2000">
                <a:solidFill>
                  <a:srgbClr val="FF0000"/>
                </a:solidFill>
              </a:rPr>
              <a:t>逻辑分组</a:t>
            </a:r>
          </a:p>
          <a:p>
            <a:pPr eaLnBrk="1" hangingPunct="1">
              <a:buFont typeface="Wingdings 2" panose="05020102010507070707" pitchFamily="18" charset="2"/>
              <a:buNone/>
            </a:pPr>
            <a:r>
              <a:rPr lang="zh-CN" altLang="en-US" sz="2000"/>
              <a:t>		      如果含有大量选项（</a:t>
            </a:r>
            <a:r>
              <a:rPr lang="en-US" altLang="zh-CN" sz="2000"/>
              <a:t>8</a:t>
            </a:r>
            <a:r>
              <a:rPr lang="zh-CN" altLang="en-US" sz="2000"/>
              <a:t>个或更多），就必须按照功能或其他对</a:t>
            </a:r>
            <a:endParaRPr lang="en-US" altLang="zh-CN" sz="2000"/>
          </a:p>
          <a:p>
            <a:pPr eaLnBrk="1" hangingPunct="1">
              <a:buFont typeface="Wingdings 2" panose="05020102010507070707" pitchFamily="18" charset="2"/>
              <a:buNone/>
            </a:pPr>
            <a:r>
              <a:rPr lang="zh-CN" altLang="en-US" sz="2000"/>
              <a:t>          用户有意义的方式进行逻辑示例：把字处理系统中的命令划分为“用户化”、“排版”、“编辑”、“打印”功能子类</a:t>
            </a:r>
            <a:endParaRPr lang="en-US" altLang="zh-CN" sz="2000"/>
          </a:p>
          <a:p>
            <a:pPr eaLnBrk="1" hangingPunct="1">
              <a:buFont typeface="Wingdings 2" panose="05020102010507070707" pitchFamily="18" charset="2"/>
              <a:buNone/>
            </a:pPr>
            <a:endParaRPr lang="zh-CN" altLang="en-US" sz="2000"/>
          </a:p>
          <a:p>
            <a:pPr eaLnBrk="1" hangingPunct="1">
              <a:buFont typeface="Wingdings 2" panose="05020102010507070707" pitchFamily="18" charset="2"/>
              <a:buNone/>
            </a:pPr>
            <a:r>
              <a:rPr lang="zh-CN" altLang="en-US" sz="2000"/>
              <a:t>		</a:t>
            </a:r>
            <a:r>
              <a:rPr lang="en-US" altLang="zh-CN" sz="2000"/>
              <a:t>5.2.2 </a:t>
            </a:r>
            <a:r>
              <a:rPr lang="zh-CN" altLang="en-US" sz="2000">
                <a:solidFill>
                  <a:srgbClr val="FF0000"/>
                </a:solidFill>
              </a:rPr>
              <a:t>绝对分组</a:t>
            </a:r>
          </a:p>
          <a:p>
            <a:pPr eaLnBrk="1" hangingPunct="1">
              <a:buFont typeface="Wingdings 2" panose="05020102010507070707" pitchFamily="18" charset="2"/>
              <a:buNone/>
            </a:pPr>
            <a:r>
              <a:rPr lang="zh-CN" altLang="en-US" sz="2000"/>
              <a:t>		        如果菜单面板含有</a:t>
            </a:r>
            <a:r>
              <a:rPr lang="en-US" altLang="zh-CN" sz="2000"/>
              <a:t>8</a:t>
            </a:r>
            <a:r>
              <a:rPr lang="zh-CN" altLang="en-US" sz="2000"/>
              <a:t>个或更多选项，则应使用下列公式将它们</a:t>
            </a:r>
            <a:endParaRPr lang="en-US" altLang="zh-CN" sz="2000"/>
          </a:p>
          <a:p>
            <a:pPr eaLnBrk="1" hangingPunct="1">
              <a:buFont typeface="Wingdings 2" panose="05020102010507070707" pitchFamily="18" charset="2"/>
              <a:buNone/>
            </a:pPr>
            <a:r>
              <a:rPr lang="zh-CN" altLang="en-US" sz="2000"/>
              <a:t>	        分为不同的组别</a:t>
            </a:r>
          </a:p>
          <a:p>
            <a:pPr eaLnBrk="1" hangingPunct="1">
              <a:buFont typeface="Wingdings 2" panose="05020102010507070707" pitchFamily="18" charset="2"/>
              <a:buNone/>
            </a:pPr>
            <a:r>
              <a:rPr lang="zh-CN" altLang="en-US" sz="2000"/>
              <a:t>			</a:t>
            </a:r>
            <a:r>
              <a:rPr lang="en-US" altLang="zh-CN" sz="2000"/>
              <a:t>g =  		</a:t>
            </a:r>
            <a:r>
              <a:rPr lang="zh-CN" altLang="en-US" sz="2000"/>
              <a:t>其中</a:t>
            </a:r>
            <a:r>
              <a:rPr lang="en-US" altLang="zh-CN" sz="2000"/>
              <a:t>g</a:t>
            </a:r>
            <a:r>
              <a:rPr lang="zh-CN" altLang="en-US" sz="2000"/>
              <a:t>是分组数目，</a:t>
            </a:r>
            <a:r>
              <a:rPr lang="en-US" altLang="zh-CN" sz="2000"/>
              <a:t>N</a:t>
            </a:r>
            <a:r>
              <a:rPr lang="zh-CN" altLang="en-US" sz="2000"/>
              <a:t>为面板上的选项数</a:t>
            </a:r>
          </a:p>
          <a:p>
            <a:pPr eaLnBrk="1" hangingPunct="1">
              <a:buFont typeface="Wingdings 2" panose="05020102010507070707" pitchFamily="18" charset="2"/>
              <a:buNone/>
            </a:pPr>
            <a:r>
              <a:rPr lang="zh-CN" altLang="en-US" sz="2000"/>
              <a:t>		         示例：若面板上有</a:t>
            </a:r>
            <a:r>
              <a:rPr lang="en-US" altLang="zh-CN" sz="2000"/>
              <a:t>19</a:t>
            </a:r>
            <a:r>
              <a:rPr lang="zh-CN" altLang="en-US" sz="2000"/>
              <a:t>个选项，则应分为</a:t>
            </a:r>
            <a:r>
              <a:rPr lang="en-US" altLang="zh-CN" sz="2000"/>
              <a:t>4</a:t>
            </a:r>
            <a:r>
              <a:rPr lang="zh-CN" altLang="en-US" sz="2000"/>
              <a:t>组，每组约</a:t>
            </a:r>
            <a:r>
              <a:rPr lang="en-US" altLang="zh-CN" sz="2000"/>
              <a:t>5</a:t>
            </a:r>
            <a:r>
              <a:rPr lang="zh-CN" altLang="en-US" sz="2000"/>
              <a:t>个选项</a:t>
            </a:r>
          </a:p>
        </p:txBody>
      </p:sp>
      <p:sp>
        <p:nvSpPr>
          <p:cNvPr id="74755" name="灯片编号占位符 3">
            <a:extLst>
              <a:ext uri="{FF2B5EF4-FFF2-40B4-BE49-F238E27FC236}">
                <a16:creationId xmlns:a16="http://schemas.microsoft.com/office/drawing/2014/main" id="{0E6F3985-927F-EBED-0CC1-8111F453803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EDAFF085-2000-48E9-8908-610F57640869}" type="slidenum">
              <a:rPr lang="en-US" altLang="zh-CN" sz="1200">
                <a:solidFill>
                  <a:srgbClr val="B5A788"/>
                </a:solidFill>
              </a:rPr>
              <a:pPr/>
              <a:t>63</a:t>
            </a:fld>
            <a:endParaRPr lang="en-US" altLang="zh-CN" sz="1200">
              <a:solidFill>
                <a:srgbClr val="B5A788"/>
              </a:solidFill>
            </a:endParaRPr>
          </a:p>
        </p:txBody>
      </p:sp>
      <p:graphicFrame>
        <p:nvGraphicFramePr>
          <p:cNvPr id="74757" name="Object 11">
            <a:extLst>
              <a:ext uri="{FF2B5EF4-FFF2-40B4-BE49-F238E27FC236}">
                <a16:creationId xmlns:a16="http://schemas.microsoft.com/office/drawing/2014/main" id="{481ED716-945A-9DCF-CDE4-A237DBFB8CD0}"/>
              </a:ext>
            </a:extLst>
          </p:cNvPr>
          <p:cNvGraphicFramePr>
            <a:graphicFrameLocks/>
          </p:cNvGraphicFramePr>
          <p:nvPr/>
        </p:nvGraphicFramePr>
        <p:xfrm>
          <a:off x="3071813" y="5429250"/>
          <a:ext cx="504825" cy="395288"/>
        </p:xfrm>
        <a:graphic>
          <a:graphicData uri="http://schemas.openxmlformats.org/presentationml/2006/ole">
            <mc:AlternateContent xmlns:mc="http://schemas.openxmlformats.org/markup-compatibility/2006">
              <mc:Choice xmlns:v="urn:schemas-microsoft-com:vml" Requires="v">
                <p:oleObj r:id="rId2" imgW="291973" imgH="228501" progId="Equation.3">
                  <p:embed/>
                </p:oleObj>
              </mc:Choice>
              <mc:Fallback>
                <p:oleObj r:id="rId2" imgW="291973" imgH="228501" progId="Equation.3">
                  <p:embed/>
                  <p:pic>
                    <p:nvPicPr>
                      <p:cNvPr id="74757" name="Object 11">
                        <a:extLst>
                          <a:ext uri="{FF2B5EF4-FFF2-40B4-BE49-F238E27FC236}">
                            <a16:creationId xmlns:a16="http://schemas.microsoft.com/office/drawing/2014/main" id="{481ED716-945A-9DCF-CDE4-A237DBFB8CD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1813" y="5429250"/>
                        <a:ext cx="50482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D3A00697-8138-BB09-0AEE-E56B57581573}"/>
                  </a:ext>
                </a:extLst>
              </p14:cNvPr>
              <p14:cNvContentPartPr/>
              <p14:nvPr/>
            </p14:nvContentPartPr>
            <p14:xfrm>
              <a:off x="4786103" y="5729379"/>
              <a:ext cx="1894320" cy="180360"/>
            </p14:xfrm>
          </p:contentPart>
        </mc:Choice>
        <mc:Fallback>
          <p:pic>
            <p:nvPicPr>
              <p:cNvPr id="2" name="Ink 1">
                <a:extLst>
                  <a:ext uri="{FF2B5EF4-FFF2-40B4-BE49-F238E27FC236}">
                    <a16:creationId xmlns:a16="http://schemas.microsoft.com/office/drawing/2014/main" id="{D3A00697-8138-BB09-0AEE-E56B57581573}"/>
                  </a:ext>
                </a:extLst>
              </p:cNvPr>
              <p:cNvPicPr/>
              <p:nvPr/>
            </p:nvPicPr>
            <p:blipFill>
              <a:blip r:embed="rId5"/>
              <a:stretch>
                <a:fillRect/>
              </a:stretch>
            </p:blipFill>
            <p:spPr>
              <a:xfrm>
                <a:off x="4777463" y="5720379"/>
                <a:ext cx="1911960" cy="198000"/>
              </a:xfrm>
              <a:prstGeom prst="rect">
                <a:avLst/>
              </a:prstGeom>
            </p:spPr>
          </p:pic>
        </mc:Fallback>
      </mc:AlternateContent>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7452FB25-2A10-22FC-22CB-8770CFDD909F}"/>
              </a:ext>
            </a:extLst>
          </p:cNvPr>
          <p:cNvSpPr>
            <a:spLocks noGrp="1" noChangeArrowheads="1"/>
          </p:cNvSpPr>
          <p:nvPr>
            <p:ph type="title"/>
          </p:nvPr>
        </p:nvSpPr>
        <p:spPr/>
        <p:txBody>
          <a:bodyPr/>
          <a:lstStyle/>
          <a:p>
            <a:pPr eaLnBrk="1" hangingPunct="1"/>
            <a:r>
              <a:rPr lang="en-US" altLang="zh-CN">
                <a:effectLst/>
              </a:rPr>
              <a:t>8.4.2 </a:t>
            </a:r>
            <a:r>
              <a:rPr lang="zh-CN" altLang="en-US">
                <a:effectLst/>
              </a:rPr>
              <a:t>不同类型的</a:t>
            </a:r>
            <a:r>
              <a:rPr lang="en-US" altLang="zh-CN">
                <a:effectLst/>
              </a:rPr>
              <a:t>Widget</a:t>
            </a:r>
          </a:p>
        </p:txBody>
      </p:sp>
      <p:sp>
        <p:nvSpPr>
          <p:cNvPr id="2" name="Rectangle 3">
            <a:extLst>
              <a:ext uri="{FF2B5EF4-FFF2-40B4-BE49-F238E27FC236}">
                <a16:creationId xmlns:a16="http://schemas.microsoft.com/office/drawing/2014/main" id="{819C8281-A56A-1DC5-FF62-79195836860C}"/>
              </a:ext>
            </a:extLst>
          </p:cNvPr>
          <p:cNvSpPr>
            <a:spLocks noGrp="1" noChangeArrowheads="1"/>
          </p:cNvSpPr>
          <p:nvPr>
            <p:ph idx="1"/>
          </p:nvPr>
        </p:nvSpPr>
        <p:spPr>
          <a:xfrm>
            <a:off x="685800" y="1192213"/>
            <a:ext cx="8243888" cy="4594225"/>
          </a:xfrm>
        </p:spPr>
        <p:txBody>
          <a:bodyPr/>
          <a:lstStyle/>
          <a:p>
            <a:pPr lvl="1" eaLnBrk="1" hangingPunct="1"/>
            <a:r>
              <a:rPr lang="zh-CN" altLang="en-US"/>
              <a:t>以共享日程表为例，说明菜单的设计过程</a:t>
            </a:r>
          </a:p>
          <a:p>
            <a:pPr lvl="2" eaLnBrk="1" hangingPunct="1"/>
            <a:r>
              <a:rPr lang="zh-CN" altLang="en-US">
                <a:solidFill>
                  <a:srgbClr val="FF0000"/>
                </a:solidFill>
              </a:rPr>
              <a:t>可能的用户任务</a:t>
            </a:r>
            <a:r>
              <a:rPr lang="zh-CN" altLang="en-US"/>
              <a:t>包括：日程安排、多人参加的会议安排，联络资料及查询他人的日程安排</a:t>
            </a:r>
          </a:p>
          <a:p>
            <a:pPr lvl="2" eaLnBrk="1" hangingPunct="1"/>
            <a:r>
              <a:rPr lang="zh-CN" altLang="en-US">
                <a:solidFill>
                  <a:srgbClr val="FF0000"/>
                </a:solidFill>
              </a:rPr>
              <a:t>相关的管理和内部操作</a:t>
            </a:r>
            <a:r>
              <a:rPr lang="zh-CN" altLang="en-US"/>
              <a:t>包括：删除日程安排、移动日程安排、编辑日程安排等</a:t>
            </a:r>
            <a:endParaRPr lang="en-US" altLang="zh-CN"/>
          </a:p>
          <a:p>
            <a:pPr lvl="2" eaLnBrk="1" hangingPunct="1"/>
            <a:endParaRPr lang="zh-CN" altLang="en-US"/>
          </a:p>
          <a:p>
            <a:pPr lvl="2" eaLnBrk="1" hangingPunct="1"/>
            <a:r>
              <a:rPr lang="zh-CN" altLang="en-US"/>
              <a:t>菜单名应简明、无二义</a:t>
            </a:r>
          </a:p>
          <a:p>
            <a:pPr lvl="2" eaLnBrk="1" hangingPunct="1"/>
            <a:r>
              <a:rPr lang="zh-CN" altLang="en-US"/>
              <a:t>可</a:t>
            </a:r>
            <a:r>
              <a:rPr lang="zh-CN" altLang="en-US">
                <a:solidFill>
                  <a:srgbClr val="FF0000"/>
                </a:solidFill>
              </a:rPr>
              <a:t>根据用户的目标</a:t>
            </a:r>
            <a:r>
              <a:rPr lang="zh-CN" altLang="en-US"/>
              <a:t>进行分组</a:t>
            </a:r>
          </a:p>
          <a:p>
            <a:pPr lvl="2" eaLnBrk="1" hangingPunct="1">
              <a:buFont typeface="Wingdings" panose="05000000000000000000" pitchFamily="2" charset="2"/>
              <a:buNone/>
            </a:pPr>
            <a:r>
              <a:rPr lang="zh-CN" altLang="en-US"/>
              <a:t>	</a:t>
            </a:r>
            <a:r>
              <a:rPr lang="zh-CN" altLang="en-US" sz="1800" b="1"/>
              <a:t>日程		 联络	   	会议安排</a:t>
            </a:r>
          </a:p>
          <a:p>
            <a:pPr lvl="2" eaLnBrk="1" hangingPunct="1">
              <a:buFont typeface="Wingdings" panose="05000000000000000000" pitchFamily="2" charset="2"/>
              <a:buNone/>
            </a:pPr>
            <a:r>
              <a:rPr lang="zh-CN" altLang="en-US" sz="1800"/>
              <a:t>	查询		 增加联络</a:t>
            </a:r>
          </a:p>
          <a:p>
            <a:pPr lvl="2" eaLnBrk="1" hangingPunct="1">
              <a:buFont typeface="Wingdings" panose="05000000000000000000" pitchFamily="2" charset="2"/>
              <a:buNone/>
            </a:pPr>
            <a:r>
              <a:rPr lang="zh-CN" altLang="en-US" sz="1800"/>
              <a:t>	增加		 编辑联络 </a:t>
            </a:r>
          </a:p>
          <a:p>
            <a:pPr lvl="2" eaLnBrk="1" hangingPunct="1">
              <a:buFont typeface="Wingdings" panose="05000000000000000000" pitchFamily="2" charset="2"/>
              <a:buNone/>
            </a:pPr>
            <a:r>
              <a:rPr lang="zh-CN" altLang="en-US" sz="1800"/>
              <a:t>	编辑		 删除联络</a:t>
            </a:r>
          </a:p>
          <a:p>
            <a:pPr lvl="2" eaLnBrk="1" hangingPunct="1">
              <a:buFont typeface="Wingdings" panose="05000000000000000000" pitchFamily="2" charset="2"/>
              <a:buNone/>
            </a:pPr>
            <a:r>
              <a:rPr lang="zh-CN" altLang="en-US" sz="1800"/>
              <a:t>	移动</a:t>
            </a:r>
          </a:p>
          <a:p>
            <a:pPr lvl="2" eaLnBrk="1" hangingPunct="1">
              <a:buFont typeface="Wingdings" panose="05000000000000000000" pitchFamily="2" charset="2"/>
              <a:buNone/>
            </a:pPr>
            <a:r>
              <a:rPr lang="zh-CN" altLang="en-US" sz="1800"/>
              <a:t>	删除</a:t>
            </a:r>
          </a:p>
        </p:txBody>
      </p:sp>
      <p:sp>
        <p:nvSpPr>
          <p:cNvPr id="75779" name="灯片编号占位符 3">
            <a:extLst>
              <a:ext uri="{FF2B5EF4-FFF2-40B4-BE49-F238E27FC236}">
                <a16:creationId xmlns:a16="http://schemas.microsoft.com/office/drawing/2014/main" id="{799764A6-3419-64F8-1600-E19D22653B4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8C8C306C-ED1D-4C76-BC8F-8B2D78D3BAA7}" type="slidenum">
              <a:rPr lang="en-US" altLang="zh-CN" sz="1200">
                <a:solidFill>
                  <a:srgbClr val="B5A788"/>
                </a:solidFill>
              </a:rPr>
              <a:pPr/>
              <a:t>64</a:t>
            </a:fld>
            <a:endParaRPr lang="en-US" altLang="zh-CN" sz="1200">
              <a:solidFill>
                <a:srgbClr val="B5A788"/>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7370DEF2-F2C9-0A82-E043-093E957732BA}"/>
              </a:ext>
            </a:extLst>
          </p:cNvPr>
          <p:cNvSpPr>
            <a:spLocks noGrp="1" noChangeArrowheads="1"/>
          </p:cNvSpPr>
          <p:nvPr>
            <p:ph type="title"/>
          </p:nvPr>
        </p:nvSpPr>
        <p:spPr>
          <a:xfrm>
            <a:off x="1000125" y="-71438"/>
            <a:ext cx="7499350" cy="1143001"/>
          </a:xfrm>
        </p:spPr>
        <p:txBody>
          <a:bodyPr/>
          <a:lstStyle/>
          <a:p>
            <a:pPr eaLnBrk="1" hangingPunct="1"/>
            <a:r>
              <a:rPr lang="en-US" altLang="zh-CN">
                <a:effectLst/>
              </a:rPr>
              <a:t>8.4.2 </a:t>
            </a:r>
            <a:r>
              <a:rPr lang="zh-CN" altLang="en-US">
                <a:effectLst/>
              </a:rPr>
              <a:t>不同类型的</a:t>
            </a:r>
            <a:r>
              <a:rPr lang="en-US" altLang="zh-CN">
                <a:effectLst/>
              </a:rPr>
              <a:t>Widget</a:t>
            </a:r>
          </a:p>
        </p:txBody>
      </p:sp>
      <p:sp>
        <p:nvSpPr>
          <p:cNvPr id="2" name="Rectangle 3">
            <a:extLst>
              <a:ext uri="{FF2B5EF4-FFF2-40B4-BE49-F238E27FC236}">
                <a16:creationId xmlns:a16="http://schemas.microsoft.com/office/drawing/2014/main" id="{18B1BB58-FF0D-FD1E-E0B3-C80DC4DF5BE9}"/>
              </a:ext>
            </a:extLst>
          </p:cNvPr>
          <p:cNvSpPr>
            <a:spLocks noGrp="1" noChangeArrowheads="1"/>
          </p:cNvSpPr>
          <p:nvPr>
            <p:ph idx="1"/>
          </p:nvPr>
        </p:nvSpPr>
        <p:spPr>
          <a:xfrm>
            <a:off x="928688" y="857250"/>
            <a:ext cx="8005762" cy="4800600"/>
          </a:xfrm>
        </p:spPr>
        <p:txBody>
          <a:bodyPr/>
          <a:lstStyle/>
          <a:p>
            <a:pPr eaLnBrk="1" hangingPunct="1"/>
            <a:r>
              <a:rPr lang="zh-CN" altLang="en-US">
                <a:solidFill>
                  <a:srgbClr val="FF0000"/>
                </a:solidFill>
              </a:rPr>
              <a:t>图标设计</a:t>
            </a:r>
          </a:p>
          <a:p>
            <a:pPr lvl="1" eaLnBrk="1" hangingPunct="1"/>
            <a:r>
              <a:rPr lang="zh-CN" altLang="en-US"/>
              <a:t>可使用</a:t>
            </a:r>
            <a:r>
              <a:rPr lang="zh-CN" altLang="en-US">
                <a:solidFill>
                  <a:srgbClr val="FF0000"/>
                </a:solidFill>
              </a:rPr>
              <a:t>传统</a:t>
            </a:r>
            <a:r>
              <a:rPr lang="zh-CN" altLang="en-US"/>
              <a:t>和</a:t>
            </a:r>
            <a:r>
              <a:rPr lang="zh-CN" altLang="en-US">
                <a:solidFill>
                  <a:srgbClr val="FF0000"/>
                </a:solidFill>
              </a:rPr>
              <a:t>标准</a:t>
            </a:r>
            <a:r>
              <a:rPr lang="zh-CN" altLang="en-US"/>
              <a:t>图标，自行设计的图标</a:t>
            </a:r>
            <a:r>
              <a:rPr lang="zh-CN" altLang="en-US">
                <a:solidFill>
                  <a:srgbClr val="FF0000"/>
                </a:solidFill>
              </a:rPr>
              <a:t>不应引起矛盾</a:t>
            </a:r>
          </a:p>
          <a:p>
            <a:pPr lvl="2" eaLnBrk="1" hangingPunct="1"/>
            <a:r>
              <a:rPr lang="zh-CN" altLang="en-US"/>
              <a:t>静态对象的图标设计较为简单，动作图标不易设计</a:t>
            </a:r>
          </a:p>
          <a:p>
            <a:pPr lvl="1" eaLnBrk="1" hangingPunct="1"/>
            <a:r>
              <a:rPr lang="zh-CN" altLang="en-US"/>
              <a:t>如在共享日程表应用中，若将“</a:t>
            </a:r>
            <a:r>
              <a:rPr lang="zh-CN" altLang="en-US">
                <a:solidFill>
                  <a:srgbClr val="FF0000"/>
                </a:solidFill>
              </a:rPr>
              <a:t>查询日程</a:t>
            </a:r>
            <a:r>
              <a:rPr lang="zh-CN" altLang="en-US"/>
              <a:t>”和“</a:t>
            </a:r>
            <a:r>
              <a:rPr lang="zh-CN" altLang="en-US">
                <a:solidFill>
                  <a:srgbClr val="FF0000"/>
                </a:solidFill>
              </a:rPr>
              <a:t>会议安排</a:t>
            </a:r>
            <a:r>
              <a:rPr lang="zh-CN" altLang="en-US"/>
              <a:t>”置于工具栏</a:t>
            </a:r>
          </a:p>
          <a:p>
            <a:pPr lvl="2" eaLnBrk="1" hangingPunct="1"/>
            <a:r>
              <a:rPr lang="zh-CN" altLang="en-US"/>
              <a:t>查询是常见操作，可以使用放大镜或望远镜</a:t>
            </a:r>
          </a:p>
          <a:p>
            <a:pPr lvl="2" eaLnBrk="1" hangingPunct="1"/>
            <a:r>
              <a:rPr lang="zh-CN" altLang="en-US"/>
              <a:t>会议安排较为困难，以下是一些设计</a:t>
            </a:r>
          </a:p>
          <a:p>
            <a:pPr lvl="1" eaLnBrk="1" hangingPunct="1"/>
            <a:endParaRPr lang="en-US" altLang="zh-CN"/>
          </a:p>
        </p:txBody>
      </p:sp>
      <p:sp>
        <p:nvSpPr>
          <p:cNvPr id="76803" name="灯片编号占位符 3">
            <a:extLst>
              <a:ext uri="{FF2B5EF4-FFF2-40B4-BE49-F238E27FC236}">
                <a16:creationId xmlns:a16="http://schemas.microsoft.com/office/drawing/2014/main" id="{FDF26ED9-0213-5969-64D3-9CB28D55E97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B89792C9-5664-4A58-986C-6C452882C68D}" type="slidenum">
              <a:rPr lang="en-US" altLang="zh-CN" sz="1200">
                <a:solidFill>
                  <a:srgbClr val="B5A788"/>
                </a:solidFill>
              </a:rPr>
              <a:pPr/>
              <a:t>65</a:t>
            </a:fld>
            <a:endParaRPr lang="en-US" altLang="zh-CN" sz="1200">
              <a:solidFill>
                <a:srgbClr val="B5A788"/>
              </a:solidFill>
            </a:endParaRPr>
          </a:p>
        </p:txBody>
      </p:sp>
      <p:pic>
        <p:nvPicPr>
          <p:cNvPr id="76804" name="Picture 5">
            <a:extLst>
              <a:ext uri="{FF2B5EF4-FFF2-40B4-BE49-F238E27FC236}">
                <a16:creationId xmlns:a16="http://schemas.microsoft.com/office/drawing/2014/main" id="{E92E9AAC-6712-084F-302B-B419EE1F66AB}"/>
              </a:ext>
            </a:extLst>
          </p:cNvPr>
          <p:cNvPicPr>
            <a:picLocks noChangeAspect="1" noChangeArrowheads="1"/>
          </p:cNvPicPr>
          <p:nvPr/>
        </p:nvPicPr>
        <p:blipFill>
          <a:blip r:embed="rId2">
            <a:lum bright="24000" contrast="30000"/>
            <a:extLst>
              <a:ext uri="{28A0092B-C50C-407E-A947-70E740481C1C}">
                <a14:useLocalDpi xmlns:a14="http://schemas.microsoft.com/office/drawing/2010/main" val="0"/>
              </a:ext>
            </a:extLst>
          </a:blip>
          <a:srcRect/>
          <a:stretch>
            <a:fillRect/>
          </a:stretch>
        </p:blipFill>
        <p:spPr bwMode="auto">
          <a:xfrm>
            <a:off x="4435475" y="4643438"/>
            <a:ext cx="42799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25F57EBB-8C91-8AC8-6FF4-F0FA7BE7E77F}"/>
              </a:ext>
            </a:extLst>
          </p:cNvPr>
          <p:cNvSpPr>
            <a:spLocks noGrp="1" noChangeArrowheads="1"/>
          </p:cNvSpPr>
          <p:nvPr>
            <p:ph type="title"/>
          </p:nvPr>
        </p:nvSpPr>
        <p:spPr/>
        <p:txBody>
          <a:bodyPr/>
          <a:lstStyle/>
          <a:p>
            <a:pPr eaLnBrk="1" hangingPunct="1"/>
            <a:r>
              <a:rPr lang="en-US" altLang="zh-CN">
                <a:effectLst/>
              </a:rPr>
              <a:t>8.4.2 </a:t>
            </a:r>
            <a:r>
              <a:rPr lang="zh-CN" altLang="en-US">
                <a:effectLst/>
              </a:rPr>
              <a:t>不同类型的</a:t>
            </a:r>
            <a:r>
              <a:rPr lang="en-US" altLang="zh-CN">
                <a:effectLst/>
              </a:rPr>
              <a:t>Widget</a:t>
            </a:r>
          </a:p>
        </p:txBody>
      </p:sp>
      <p:sp>
        <p:nvSpPr>
          <p:cNvPr id="77826" name="Rectangle 3">
            <a:extLst>
              <a:ext uri="{FF2B5EF4-FFF2-40B4-BE49-F238E27FC236}">
                <a16:creationId xmlns:a16="http://schemas.microsoft.com/office/drawing/2014/main" id="{BABEC16D-E290-66DD-F17E-96BFA55BD999}"/>
              </a:ext>
            </a:extLst>
          </p:cNvPr>
          <p:cNvSpPr>
            <a:spLocks noGrp="1" noChangeArrowheads="1"/>
          </p:cNvSpPr>
          <p:nvPr>
            <p:ph idx="1"/>
          </p:nvPr>
        </p:nvSpPr>
        <p:spPr>
          <a:xfrm>
            <a:off x="1000125" y="1285875"/>
            <a:ext cx="7934325" cy="4800600"/>
          </a:xfrm>
        </p:spPr>
        <p:txBody>
          <a:bodyPr/>
          <a:lstStyle/>
          <a:p>
            <a:pPr eaLnBrk="1" hangingPunct="1"/>
            <a:r>
              <a:rPr lang="zh-CN" altLang="en-US">
                <a:solidFill>
                  <a:srgbClr val="FF0000"/>
                </a:solidFill>
              </a:rPr>
              <a:t>屏幕设计</a:t>
            </a:r>
          </a:p>
          <a:p>
            <a:pPr lvl="1" eaLnBrk="1" hangingPunct="1"/>
            <a:r>
              <a:rPr lang="zh-CN" altLang="en-US"/>
              <a:t>需支持的用户任务需要</a:t>
            </a:r>
            <a:r>
              <a:rPr lang="zh-CN" altLang="en-US">
                <a:solidFill>
                  <a:srgbClr val="FF0000"/>
                </a:solidFill>
              </a:rPr>
              <a:t>分解为多屏</a:t>
            </a:r>
            <a:r>
              <a:rPr lang="zh-CN" altLang="en-US"/>
              <a:t>（或窗口、区域）表示</a:t>
            </a:r>
          </a:p>
          <a:p>
            <a:pPr lvl="2" eaLnBrk="1" hangingPunct="1"/>
            <a:r>
              <a:rPr lang="en-US" altLang="zh-CN"/>
              <a:t>HTA</a:t>
            </a:r>
            <a:r>
              <a:rPr lang="zh-CN" altLang="en-US"/>
              <a:t>模型表示了任务</a:t>
            </a:r>
            <a:r>
              <a:rPr lang="en-US" altLang="zh-CN"/>
              <a:t>/</a:t>
            </a:r>
            <a:r>
              <a:rPr lang="zh-CN" altLang="en-US"/>
              <a:t>子任务的分解（结构，顺序）</a:t>
            </a:r>
          </a:p>
          <a:p>
            <a:pPr lvl="2" eaLnBrk="1" hangingPunct="1"/>
            <a:r>
              <a:rPr lang="zh-CN" altLang="en-US"/>
              <a:t>其结构和顺序指定了屏幕布局和构件之间的关系</a:t>
            </a:r>
          </a:p>
        </p:txBody>
      </p:sp>
      <p:sp>
        <p:nvSpPr>
          <p:cNvPr id="77827" name="灯片编号占位符 3">
            <a:extLst>
              <a:ext uri="{FF2B5EF4-FFF2-40B4-BE49-F238E27FC236}">
                <a16:creationId xmlns:a16="http://schemas.microsoft.com/office/drawing/2014/main" id="{25A10AC3-C2A7-6EC2-B914-BEF81433B7A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79E0BFA8-3F29-4502-96DA-35B6EF0F9683}" type="slidenum">
              <a:rPr lang="en-US" altLang="zh-CN" sz="1200">
                <a:solidFill>
                  <a:srgbClr val="B5A788"/>
                </a:solidFill>
              </a:rPr>
              <a:pPr/>
              <a:t>66</a:t>
            </a:fld>
            <a:endParaRPr lang="en-US" altLang="zh-CN" sz="1200">
              <a:solidFill>
                <a:srgbClr val="B5A788"/>
              </a:solidFill>
            </a:endParaRPr>
          </a:p>
        </p:txBody>
      </p:sp>
      <p:graphicFrame>
        <p:nvGraphicFramePr>
          <p:cNvPr id="77828" name="Object 9">
            <a:extLst>
              <a:ext uri="{FF2B5EF4-FFF2-40B4-BE49-F238E27FC236}">
                <a16:creationId xmlns:a16="http://schemas.microsoft.com/office/drawing/2014/main" id="{65F37932-77BB-6EE3-B255-85DC42B44C4E}"/>
              </a:ext>
            </a:extLst>
          </p:cNvPr>
          <p:cNvGraphicFramePr>
            <a:graphicFrameLocks/>
          </p:cNvGraphicFramePr>
          <p:nvPr/>
        </p:nvGraphicFramePr>
        <p:xfrm>
          <a:off x="4786313" y="3786188"/>
          <a:ext cx="3810000" cy="3000375"/>
        </p:xfrm>
        <a:graphic>
          <a:graphicData uri="http://schemas.openxmlformats.org/presentationml/2006/ole">
            <mc:AlternateContent xmlns:mc="http://schemas.openxmlformats.org/markup-compatibility/2006">
              <mc:Choice xmlns:v="urn:schemas-microsoft-com:vml" Requires="v">
                <p:oleObj r:id="rId2" imgW="4795920" imgH="3775320" progId="Visio.Drawing.11">
                  <p:embed/>
                </p:oleObj>
              </mc:Choice>
              <mc:Fallback>
                <p:oleObj r:id="rId2" imgW="4795920" imgH="3775320" progId="Visio.Drawing.11">
                  <p:embed/>
                  <p:pic>
                    <p:nvPicPr>
                      <p:cNvPr id="77828" name="Object 9">
                        <a:extLst>
                          <a:ext uri="{FF2B5EF4-FFF2-40B4-BE49-F238E27FC236}">
                            <a16:creationId xmlns:a16="http://schemas.microsoft.com/office/drawing/2014/main" id="{65F37932-77BB-6EE3-B255-85DC42B44C4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6313" y="3786188"/>
                        <a:ext cx="3810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7829" name="Object 10">
            <a:extLst>
              <a:ext uri="{FF2B5EF4-FFF2-40B4-BE49-F238E27FC236}">
                <a16:creationId xmlns:a16="http://schemas.microsoft.com/office/drawing/2014/main" id="{C0BC00ED-43C9-1CBC-06D5-FF74F0BAC607}"/>
              </a:ext>
            </a:extLst>
          </p:cNvPr>
          <p:cNvGraphicFramePr>
            <a:graphicFrameLocks/>
          </p:cNvGraphicFramePr>
          <p:nvPr/>
        </p:nvGraphicFramePr>
        <p:xfrm>
          <a:off x="250825" y="4071938"/>
          <a:ext cx="4321175" cy="2284412"/>
        </p:xfrm>
        <a:graphic>
          <a:graphicData uri="http://schemas.openxmlformats.org/presentationml/2006/ole">
            <mc:AlternateContent xmlns:mc="http://schemas.openxmlformats.org/markup-compatibility/2006">
              <mc:Choice xmlns:v="urn:schemas-microsoft-com:vml" Requires="v">
                <p:oleObj r:id="rId4" imgW="4636800" imgH="2452680" progId="Visio.Drawing.11">
                  <p:embed/>
                </p:oleObj>
              </mc:Choice>
              <mc:Fallback>
                <p:oleObj r:id="rId4" imgW="4636800" imgH="2452680" progId="Visio.Drawing.11">
                  <p:embed/>
                  <p:pic>
                    <p:nvPicPr>
                      <p:cNvPr id="77829" name="Object 10">
                        <a:extLst>
                          <a:ext uri="{FF2B5EF4-FFF2-40B4-BE49-F238E27FC236}">
                            <a16:creationId xmlns:a16="http://schemas.microsoft.com/office/drawing/2014/main" id="{C0BC00ED-43C9-1CBC-06D5-FF74F0BAC607}"/>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4071938"/>
                        <a:ext cx="4321175" cy="228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4" name="Group 3">
            <a:extLst>
              <a:ext uri="{FF2B5EF4-FFF2-40B4-BE49-F238E27FC236}">
                <a16:creationId xmlns:a16="http://schemas.microsoft.com/office/drawing/2014/main" id="{0BEF3F10-F642-C538-850C-F921F3D8E973}"/>
              </a:ext>
            </a:extLst>
          </p:cNvPr>
          <p:cNvGrpSpPr/>
          <p:nvPr/>
        </p:nvGrpSpPr>
        <p:grpSpPr>
          <a:xfrm>
            <a:off x="1877663" y="2668659"/>
            <a:ext cx="884520" cy="524880"/>
            <a:chOff x="1877663" y="2668659"/>
            <a:chExt cx="884520" cy="524880"/>
          </a:xfrm>
        </p:grpSpPr>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2ACBA177-5E7E-F009-2202-CB043E621B6A}"/>
                    </a:ext>
                  </a:extLst>
                </p14:cNvPr>
                <p14:cNvContentPartPr/>
                <p14:nvPr/>
              </p14:nvContentPartPr>
              <p14:xfrm>
                <a:off x="2124623" y="2989779"/>
                <a:ext cx="11880" cy="21600"/>
              </p14:xfrm>
            </p:contentPart>
          </mc:Choice>
          <mc:Fallback>
            <p:pic>
              <p:nvPicPr>
                <p:cNvPr id="2" name="Ink 1">
                  <a:extLst>
                    <a:ext uri="{FF2B5EF4-FFF2-40B4-BE49-F238E27FC236}">
                      <a16:creationId xmlns:a16="http://schemas.microsoft.com/office/drawing/2014/main" id="{2ACBA177-5E7E-F009-2202-CB043E621B6A}"/>
                    </a:ext>
                  </a:extLst>
                </p:cNvPr>
                <p:cNvPicPr/>
                <p:nvPr/>
              </p:nvPicPr>
              <p:blipFill>
                <a:blip r:embed="rId7"/>
                <a:stretch>
                  <a:fillRect/>
                </a:stretch>
              </p:blipFill>
              <p:spPr>
                <a:xfrm>
                  <a:off x="2115623" y="2981139"/>
                  <a:ext cx="2952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 name="Ink 2">
                  <a:extLst>
                    <a:ext uri="{FF2B5EF4-FFF2-40B4-BE49-F238E27FC236}">
                      <a16:creationId xmlns:a16="http://schemas.microsoft.com/office/drawing/2014/main" id="{9AEA4035-E41B-B777-FE1E-57EE91ACD7DF}"/>
                    </a:ext>
                  </a:extLst>
                </p14:cNvPr>
                <p14:cNvContentPartPr/>
                <p14:nvPr/>
              </p14:nvContentPartPr>
              <p14:xfrm>
                <a:off x="1877663" y="2668659"/>
                <a:ext cx="884520" cy="524880"/>
              </p14:xfrm>
            </p:contentPart>
          </mc:Choice>
          <mc:Fallback>
            <p:pic>
              <p:nvPicPr>
                <p:cNvPr id="3" name="Ink 2">
                  <a:extLst>
                    <a:ext uri="{FF2B5EF4-FFF2-40B4-BE49-F238E27FC236}">
                      <a16:creationId xmlns:a16="http://schemas.microsoft.com/office/drawing/2014/main" id="{9AEA4035-E41B-B777-FE1E-57EE91ACD7DF}"/>
                    </a:ext>
                  </a:extLst>
                </p:cNvPr>
                <p:cNvPicPr/>
                <p:nvPr/>
              </p:nvPicPr>
              <p:blipFill>
                <a:blip r:embed="rId9"/>
                <a:stretch>
                  <a:fillRect/>
                </a:stretch>
              </p:blipFill>
              <p:spPr>
                <a:xfrm>
                  <a:off x="1869023" y="2659659"/>
                  <a:ext cx="902160" cy="542520"/>
                </a:xfrm>
                <a:prstGeom prst="rect">
                  <a:avLst/>
                </a:prstGeom>
              </p:spPr>
            </p:pic>
          </mc:Fallback>
        </mc:AlternateContent>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CF91831A-BA46-A49F-CFB8-EAA99AADB319}"/>
              </a:ext>
            </a:extLst>
          </p:cNvPr>
          <p:cNvSpPr>
            <a:spLocks noGrp="1" noChangeArrowheads="1"/>
          </p:cNvSpPr>
          <p:nvPr>
            <p:ph type="title"/>
          </p:nvPr>
        </p:nvSpPr>
        <p:spPr>
          <a:xfrm>
            <a:off x="930275" y="-142875"/>
            <a:ext cx="7499350" cy="1143000"/>
          </a:xfrm>
        </p:spPr>
        <p:txBody>
          <a:bodyPr/>
          <a:lstStyle/>
          <a:p>
            <a:pPr eaLnBrk="1" hangingPunct="1"/>
            <a:r>
              <a:rPr lang="en-US" altLang="zh-CN">
                <a:effectLst/>
              </a:rPr>
              <a:t>8.4.2 </a:t>
            </a:r>
            <a:r>
              <a:rPr lang="zh-CN" altLang="en-US">
                <a:effectLst/>
              </a:rPr>
              <a:t>不同类型的</a:t>
            </a:r>
            <a:r>
              <a:rPr lang="en-US" altLang="zh-CN">
                <a:effectLst/>
              </a:rPr>
              <a:t>Widget</a:t>
            </a:r>
          </a:p>
        </p:txBody>
      </p:sp>
      <p:sp>
        <p:nvSpPr>
          <p:cNvPr id="78850" name="Rectangle 3">
            <a:extLst>
              <a:ext uri="{FF2B5EF4-FFF2-40B4-BE49-F238E27FC236}">
                <a16:creationId xmlns:a16="http://schemas.microsoft.com/office/drawing/2014/main" id="{75078756-6EFF-0E06-764C-7182285354C5}"/>
              </a:ext>
            </a:extLst>
          </p:cNvPr>
          <p:cNvSpPr>
            <a:spLocks noGrp="1" noChangeArrowheads="1"/>
          </p:cNvSpPr>
          <p:nvPr>
            <p:ph idx="1"/>
          </p:nvPr>
        </p:nvSpPr>
        <p:spPr>
          <a:xfrm>
            <a:off x="566738" y="985838"/>
            <a:ext cx="8434387" cy="4800600"/>
          </a:xfrm>
        </p:spPr>
        <p:txBody>
          <a:bodyPr/>
          <a:lstStyle/>
          <a:p>
            <a:pPr lvl="1" eaLnBrk="1" hangingPunct="1"/>
            <a:r>
              <a:rPr lang="zh-CN" altLang="en-US">
                <a:solidFill>
                  <a:srgbClr val="FF0000"/>
                </a:solidFill>
              </a:rPr>
              <a:t>单屏设计</a:t>
            </a:r>
            <a:r>
              <a:rPr lang="zh-CN" altLang="en-US"/>
              <a:t>需要使用视觉通信原理，使</a:t>
            </a:r>
            <a:r>
              <a:rPr lang="zh-CN" altLang="en-US">
                <a:solidFill>
                  <a:srgbClr val="FF0000"/>
                </a:solidFill>
              </a:rPr>
              <a:t>结构清晰</a:t>
            </a:r>
            <a:r>
              <a:rPr lang="zh-CN" altLang="en-US"/>
              <a:t>、</a:t>
            </a:r>
            <a:r>
              <a:rPr lang="zh-CN" altLang="en-US">
                <a:solidFill>
                  <a:srgbClr val="FF0000"/>
                </a:solidFill>
              </a:rPr>
              <a:t>易于理解</a:t>
            </a:r>
          </a:p>
          <a:p>
            <a:pPr lvl="2" eaLnBrk="1" hangingPunct="1"/>
            <a:r>
              <a:rPr lang="zh-CN" altLang="en-US"/>
              <a:t>应</a:t>
            </a:r>
            <a:r>
              <a:rPr lang="zh-CN" altLang="en-US">
                <a:solidFill>
                  <a:srgbClr val="FF0000"/>
                </a:solidFill>
              </a:rPr>
              <a:t>突出与任务相关的信息</a:t>
            </a:r>
            <a:r>
              <a:rPr lang="zh-CN" altLang="en-US"/>
              <a:t>，如使用色彩、动作、加框等</a:t>
            </a:r>
          </a:p>
          <a:p>
            <a:pPr lvl="2" eaLnBrk="1" hangingPunct="1"/>
            <a:r>
              <a:rPr lang="zh-CN" altLang="en-US"/>
              <a:t>应谨慎使用动画，以避免分散用户的注意力</a:t>
            </a:r>
            <a:endParaRPr lang="en-US" altLang="zh-CN"/>
          </a:p>
          <a:p>
            <a:pPr lvl="2" eaLnBrk="1" hangingPunct="1">
              <a:buFont typeface="Wingdings 2" panose="05020102010507070707" pitchFamily="18" charset="2"/>
              <a:buNone/>
            </a:pPr>
            <a:endParaRPr lang="zh-CN" altLang="en-US"/>
          </a:p>
          <a:p>
            <a:pPr lvl="1" eaLnBrk="1" hangingPunct="1"/>
            <a:r>
              <a:rPr lang="zh-CN" altLang="en-US"/>
              <a:t>结构化的屏幕易于用户理解交互过程：分组原理</a:t>
            </a:r>
          </a:p>
          <a:p>
            <a:pPr lvl="2" eaLnBrk="1" hangingPunct="1"/>
            <a:r>
              <a:rPr lang="zh-CN" altLang="en-US">
                <a:solidFill>
                  <a:srgbClr val="FF0000"/>
                </a:solidFill>
              </a:rPr>
              <a:t>语义上</a:t>
            </a:r>
            <a:r>
              <a:rPr lang="zh-CN" altLang="en-US"/>
              <a:t>接近和相关的元素应组织在一起，无关的应分离</a:t>
            </a:r>
          </a:p>
          <a:p>
            <a:pPr lvl="2" eaLnBrk="1" hangingPunct="1"/>
            <a:r>
              <a:rPr lang="zh-CN" altLang="en-US"/>
              <a:t>例如：使用色彩、方框等隔离不相关的元素</a:t>
            </a:r>
            <a:endParaRPr lang="en-US" altLang="zh-CN"/>
          </a:p>
          <a:p>
            <a:pPr lvl="2" eaLnBrk="1" hangingPunct="1">
              <a:buFont typeface="Wingdings 2" panose="05020102010507070707" pitchFamily="18" charset="2"/>
              <a:buNone/>
            </a:pPr>
            <a:endParaRPr lang="zh-CN" altLang="en-US"/>
          </a:p>
          <a:p>
            <a:pPr lvl="1" eaLnBrk="1" hangingPunct="1"/>
            <a:r>
              <a:rPr lang="zh-CN" altLang="en-US"/>
              <a:t>设计时应避免内容过于</a:t>
            </a:r>
            <a:r>
              <a:rPr lang="zh-CN" altLang="en-US">
                <a:solidFill>
                  <a:srgbClr val="FF0000"/>
                </a:solidFill>
              </a:rPr>
              <a:t>稀疏</a:t>
            </a:r>
            <a:r>
              <a:rPr lang="zh-CN" altLang="en-US"/>
              <a:t>和</a:t>
            </a:r>
            <a:r>
              <a:rPr lang="zh-CN" altLang="en-US">
                <a:solidFill>
                  <a:srgbClr val="FF0000"/>
                </a:solidFill>
              </a:rPr>
              <a:t>密集</a:t>
            </a:r>
          </a:p>
          <a:p>
            <a:pPr lvl="2" eaLnBrk="1" hangingPunct="1"/>
            <a:r>
              <a:rPr lang="zh-CN" altLang="en-US">
                <a:solidFill>
                  <a:srgbClr val="FF0000"/>
                </a:solidFill>
              </a:rPr>
              <a:t>信息密度过低</a:t>
            </a:r>
            <a:r>
              <a:rPr lang="zh-CN" altLang="en-US"/>
              <a:t>使得频繁切换屏幕，导致交互过程不连贯</a:t>
            </a:r>
          </a:p>
          <a:p>
            <a:pPr lvl="2" eaLnBrk="1" hangingPunct="1"/>
            <a:r>
              <a:rPr lang="zh-CN" altLang="en-US">
                <a:solidFill>
                  <a:srgbClr val="FF0000"/>
                </a:solidFill>
              </a:rPr>
              <a:t>信息密度过高</a:t>
            </a:r>
            <a:r>
              <a:rPr lang="zh-CN" altLang="en-US"/>
              <a:t>容易造成混淆，而分散用户的注意力</a:t>
            </a:r>
          </a:p>
        </p:txBody>
      </p:sp>
      <p:sp>
        <p:nvSpPr>
          <p:cNvPr id="78851" name="灯片编号占位符 3">
            <a:extLst>
              <a:ext uri="{FF2B5EF4-FFF2-40B4-BE49-F238E27FC236}">
                <a16:creationId xmlns:a16="http://schemas.microsoft.com/office/drawing/2014/main" id="{A87DEA7B-CD92-2D08-8AE1-650E6BCF456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0D64A3AC-7CB1-4FF6-BBB1-6365FAED7D1E}" type="slidenum">
              <a:rPr lang="en-US" altLang="zh-CN" sz="1200">
                <a:solidFill>
                  <a:srgbClr val="B5A788"/>
                </a:solidFill>
              </a:rPr>
              <a:pPr/>
              <a:t>67</a:t>
            </a:fld>
            <a:endParaRPr lang="en-US" altLang="zh-CN" sz="1200">
              <a:solidFill>
                <a:srgbClr val="B5A788"/>
              </a:solidFill>
            </a:endParaRP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2D4ACE96-B1D1-224F-6B35-8B61ADADCC68}"/>
                  </a:ext>
                </a:extLst>
              </p14:cNvPr>
              <p14:cNvContentPartPr/>
              <p14:nvPr/>
            </p14:nvContentPartPr>
            <p14:xfrm>
              <a:off x="4708703" y="4767373"/>
              <a:ext cx="2070720" cy="862920"/>
            </p14:xfrm>
          </p:contentPart>
        </mc:Choice>
        <mc:Fallback>
          <p:pic>
            <p:nvPicPr>
              <p:cNvPr id="2" name="Ink 1">
                <a:extLst>
                  <a:ext uri="{FF2B5EF4-FFF2-40B4-BE49-F238E27FC236}">
                    <a16:creationId xmlns:a16="http://schemas.microsoft.com/office/drawing/2014/main" id="{2D4ACE96-B1D1-224F-6B35-8B61ADADCC68}"/>
                  </a:ext>
                </a:extLst>
              </p:cNvPr>
              <p:cNvPicPr/>
              <p:nvPr/>
            </p:nvPicPr>
            <p:blipFill>
              <a:blip r:embed="rId3"/>
              <a:stretch>
                <a:fillRect/>
              </a:stretch>
            </p:blipFill>
            <p:spPr>
              <a:xfrm>
                <a:off x="4699703" y="4758733"/>
                <a:ext cx="2088360" cy="880560"/>
              </a:xfrm>
              <a:prstGeom prst="rect">
                <a:avLst/>
              </a:prstGeom>
            </p:spPr>
          </p:pic>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E9E24E12-0381-90CB-79D1-F4891623AE94}"/>
              </a:ext>
            </a:extLst>
          </p:cNvPr>
          <p:cNvSpPr>
            <a:spLocks noGrp="1" noChangeArrowheads="1"/>
          </p:cNvSpPr>
          <p:nvPr>
            <p:ph type="title"/>
          </p:nvPr>
        </p:nvSpPr>
        <p:spPr/>
        <p:txBody>
          <a:bodyPr/>
          <a:lstStyle/>
          <a:p>
            <a:pPr eaLnBrk="1" hangingPunct="1"/>
            <a:r>
              <a:rPr lang="en-US" altLang="zh-CN">
                <a:effectLst/>
              </a:rPr>
              <a:t>8.4.2 </a:t>
            </a:r>
            <a:r>
              <a:rPr lang="zh-CN" altLang="en-US">
                <a:effectLst/>
              </a:rPr>
              <a:t>不同类型的</a:t>
            </a:r>
            <a:r>
              <a:rPr lang="en-US" altLang="zh-CN">
                <a:effectLst/>
              </a:rPr>
              <a:t>Widget</a:t>
            </a:r>
          </a:p>
        </p:txBody>
      </p:sp>
      <p:sp>
        <p:nvSpPr>
          <p:cNvPr id="79874" name="Rectangle 3">
            <a:extLst>
              <a:ext uri="{FF2B5EF4-FFF2-40B4-BE49-F238E27FC236}">
                <a16:creationId xmlns:a16="http://schemas.microsoft.com/office/drawing/2014/main" id="{F43BF81E-3E47-EF9E-E894-420331D338B2}"/>
              </a:ext>
            </a:extLst>
          </p:cNvPr>
          <p:cNvSpPr>
            <a:spLocks noGrp="1" noChangeArrowheads="1"/>
          </p:cNvSpPr>
          <p:nvPr>
            <p:ph idx="1"/>
          </p:nvPr>
        </p:nvSpPr>
        <p:spPr>
          <a:xfrm>
            <a:off x="928688" y="1447800"/>
            <a:ext cx="8005762" cy="4800600"/>
          </a:xfrm>
        </p:spPr>
        <p:txBody>
          <a:bodyPr/>
          <a:lstStyle/>
          <a:p>
            <a:pPr eaLnBrk="1" hangingPunct="1"/>
            <a:r>
              <a:rPr lang="zh-CN" altLang="en-US">
                <a:solidFill>
                  <a:srgbClr val="FF0000"/>
                </a:solidFill>
              </a:rPr>
              <a:t>信息表示</a:t>
            </a:r>
          </a:p>
          <a:p>
            <a:pPr lvl="1" eaLnBrk="1" hangingPunct="1"/>
            <a:r>
              <a:rPr lang="zh-CN" altLang="en-US"/>
              <a:t>应保证任何时刻用户可获得与任务相关的信息</a:t>
            </a:r>
            <a:endParaRPr lang="en-US" altLang="zh-CN"/>
          </a:p>
          <a:p>
            <a:pPr lvl="1" eaLnBrk="1" hangingPunct="1">
              <a:buFont typeface="Verdana" panose="020B0604030504040204" pitchFamily="34" charset="0"/>
              <a:buNone/>
            </a:pPr>
            <a:endParaRPr lang="zh-CN" altLang="en-US"/>
          </a:p>
          <a:p>
            <a:pPr lvl="1" eaLnBrk="1" hangingPunct="1"/>
            <a:r>
              <a:rPr lang="zh-CN" altLang="en-US">
                <a:solidFill>
                  <a:srgbClr val="FF0000"/>
                </a:solidFill>
              </a:rPr>
              <a:t>信息的呈现</a:t>
            </a:r>
            <a:r>
              <a:rPr lang="zh-CN" altLang="en-US"/>
              <a:t>格式依赖于</a:t>
            </a:r>
            <a:r>
              <a:rPr lang="zh-CN" altLang="en-US">
                <a:solidFill>
                  <a:srgbClr val="FF0000"/>
                </a:solidFill>
              </a:rPr>
              <a:t>信息的类型</a:t>
            </a:r>
          </a:p>
          <a:p>
            <a:pPr lvl="2" eaLnBrk="1" hangingPunct="1"/>
            <a:r>
              <a:rPr lang="zh-CN" altLang="en-US"/>
              <a:t>例如：</a:t>
            </a:r>
            <a:endParaRPr lang="en-US" altLang="zh-CN"/>
          </a:p>
          <a:p>
            <a:pPr lvl="2" eaLnBrk="1" hangingPunct="1">
              <a:buFont typeface="Wingdings 2" panose="05020102010507070707" pitchFamily="18" charset="2"/>
              <a:buNone/>
            </a:pPr>
            <a:r>
              <a:rPr lang="zh-CN" altLang="en-US"/>
              <a:t>   离散型数据（如统计数据）可采用数字图形表示</a:t>
            </a:r>
          </a:p>
          <a:p>
            <a:pPr lvl="2" eaLnBrk="1" hangingPunct="1">
              <a:buFont typeface="Wingdings" panose="05000000000000000000" pitchFamily="2" charset="2"/>
              <a:buNone/>
            </a:pPr>
            <a:r>
              <a:rPr lang="zh-CN" altLang="en-US"/>
              <a:t>	连续型数据（如增长率）宜采用模拟图形表示</a:t>
            </a:r>
            <a:endParaRPr lang="en-US" altLang="zh-CN"/>
          </a:p>
          <a:p>
            <a:pPr lvl="2" eaLnBrk="1" hangingPunct="1">
              <a:buFont typeface="Wingdings" panose="05000000000000000000" pitchFamily="2" charset="2"/>
              <a:buNone/>
            </a:pPr>
            <a:endParaRPr lang="zh-CN" altLang="en-US"/>
          </a:p>
          <a:p>
            <a:pPr lvl="1" eaLnBrk="1" hangingPunct="1">
              <a:buFont typeface="Verdana" panose="020B0604030504040204" pitchFamily="34" charset="0"/>
              <a:buChar char="•"/>
            </a:pPr>
            <a:r>
              <a:rPr lang="zh-CN" altLang="en-US"/>
              <a:t>如果需要与纸质记录交换数据，则应保持两者间的</a:t>
            </a:r>
            <a:r>
              <a:rPr lang="zh-CN" altLang="en-US">
                <a:solidFill>
                  <a:srgbClr val="FF0000"/>
                </a:solidFill>
              </a:rPr>
              <a:t>一致性</a:t>
            </a:r>
          </a:p>
          <a:p>
            <a:pPr lvl="2" eaLnBrk="1" hangingPunct="1">
              <a:buFont typeface="Wingdings 2" panose="05020102010507070707" pitchFamily="18" charset="2"/>
              <a:buChar char="•"/>
            </a:pPr>
            <a:r>
              <a:rPr lang="zh-CN" altLang="en-US"/>
              <a:t>尽量减少用户扫描两种数据的时间，并避免混淆</a:t>
            </a:r>
          </a:p>
        </p:txBody>
      </p:sp>
      <p:sp>
        <p:nvSpPr>
          <p:cNvPr id="79875" name="灯片编号占位符 3">
            <a:extLst>
              <a:ext uri="{FF2B5EF4-FFF2-40B4-BE49-F238E27FC236}">
                <a16:creationId xmlns:a16="http://schemas.microsoft.com/office/drawing/2014/main" id="{671D1D11-79F5-A5E2-3063-D2FB28BF903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6F88D0AC-9803-49B7-9713-BC79E4CE06B1}" type="slidenum">
              <a:rPr lang="en-US" altLang="zh-CN" sz="1200">
                <a:solidFill>
                  <a:srgbClr val="B5A788"/>
                </a:solidFill>
              </a:rPr>
              <a:pPr/>
              <a:t>68</a:t>
            </a:fld>
            <a:endParaRPr lang="en-US" altLang="zh-CN" sz="1200">
              <a:solidFill>
                <a:srgbClr val="B5A788"/>
              </a:solidFill>
            </a:endParaRP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96E800D9-1DBC-16BF-68CD-A65C7896C113}"/>
                  </a:ext>
                </a:extLst>
              </p14:cNvPr>
              <p14:cNvContentPartPr/>
              <p14:nvPr/>
            </p14:nvContentPartPr>
            <p14:xfrm>
              <a:off x="1087463" y="2743195"/>
              <a:ext cx="1099080" cy="2170440"/>
            </p14:xfrm>
          </p:contentPart>
        </mc:Choice>
        <mc:Fallback>
          <p:pic>
            <p:nvPicPr>
              <p:cNvPr id="2" name="Ink 1">
                <a:extLst>
                  <a:ext uri="{FF2B5EF4-FFF2-40B4-BE49-F238E27FC236}">
                    <a16:creationId xmlns:a16="http://schemas.microsoft.com/office/drawing/2014/main" id="{96E800D9-1DBC-16BF-68CD-A65C7896C113}"/>
                  </a:ext>
                </a:extLst>
              </p:cNvPr>
              <p:cNvPicPr/>
              <p:nvPr/>
            </p:nvPicPr>
            <p:blipFill>
              <a:blip r:embed="rId3"/>
              <a:stretch>
                <a:fillRect/>
              </a:stretch>
            </p:blipFill>
            <p:spPr>
              <a:xfrm>
                <a:off x="1078463" y="2734555"/>
                <a:ext cx="1116720" cy="2188080"/>
              </a:xfrm>
              <a:prstGeom prst="rect">
                <a:avLst/>
              </a:prstGeom>
            </p:spPr>
          </p:pic>
        </mc:Fallback>
      </mc:AlternateContent>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7A5105CA-07B0-918F-FBD9-65681C7E4C85}"/>
              </a:ext>
            </a:extLst>
          </p:cNvPr>
          <p:cNvSpPr>
            <a:spLocks noGrp="1" noChangeArrowheads="1"/>
          </p:cNvSpPr>
          <p:nvPr>
            <p:ph type="title"/>
          </p:nvPr>
        </p:nvSpPr>
        <p:spPr>
          <a:xfrm>
            <a:off x="1073150" y="-214313"/>
            <a:ext cx="7499350" cy="1143001"/>
          </a:xfrm>
        </p:spPr>
        <p:txBody>
          <a:bodyPr/>
          <a:lstStyle/>
          <a:p>
            <a:pPr eaLnBrk="1" fontAlgn="auto" hangingPunct="1">
              <a:spcAft>
                <a:spcPts val="0"/>
              </a:spcAft>
              <a:defRPr/>
            </a:pPr>
            <a:r>
              <a:rPr lang="en-US" altLang="zh-CN" dirty="0">
                <a:solidFill>
                  <a:schemeClr val="tx2">
                    <a:satMod val="130000"/>
                  </a:schemeClr>
                </a:solidFill>
              </a:rPr>
              <a:t>8.5 </a:t>
            </a:r>
            <a:r>
              <a:rPr lang="zh-CN" altLang="en-US" dirty="0">
                <a:solidFill>
                  <a:schemeClr val="tx2">
                    <a:satMod val="130000"/>
                  </a:schemeClr>
                </a:solidFill>
              </a:rPr>
              <a:t>工具支持</a:t>
            </a:r>
          </a:p>
        </p:txBody>
      </p:sp>
      <p:sp>
        <p:nvSpPr>
          <p:cNvPr id="80898" name="Rectangle 3">
            <a:extLst>
              <a:ext uri="{FF2B5EF4-FFF2-40B4-BE49-F238E27FC236}">
                <a16:creationId xmlns:a16="http://schemas.microsoft.com/office/drawing/2014/main" id="{AE2DEF94-984B-B3C3-BFD7-4A0E4AEA191E}"/>
              </a:ext>
            </a:extLst>
          </p:cNvPr>
          <p:cNvSpPr>
            <a:spLocks noGrp="1" noChangeArrowheads="1"/>
          </p:cNvSpPr>
          <p:nvPr>
            <p:ph idx="1"/>
          </p:nvPr>
        </p:nvSpPr>
        <p:spPr>
          <a:xfrm>
            <a:off x="995363" y="714375"/>
            <a:ext cx="8077200" cy="4800600"/>
          </a:xfrm>
        </p:spPr>
        <p:txBody>
          <a:bodyPr/>
          <a:lstStyle/>
          <a:p>
            <a:pPr eaLnBrk="1" hangingPunct="1"/>
            <a:r>
              <a:rPr lang="zh-CN" altLang="en-US"/>
              <a:t>已存在各种设计和开发工具支持用户界面的设计和实现</a:t>
            </a:r>
          </a:p>
          <a:p>
            <a:pPr eaLnBrk="1" hangingPunct="1"/>
            <a:r>
              <a:rPr lang="zh-CN" altLang="en-US"/>
              <a:t>有用的工具应具有以下特征</a:t>
            </a:r>
          </a:p>
          <a:p>
            <a:pPr lvl="1" eaLnBrk="1" hangingPunct="1"/>
            <a:r>
              <a:rPr lang="zh-CN" altLang="en-US"/>
              <a:t>已知</a:t>
            </a:r>
            <a:r>
              <a:rPr lang="zh-CN" altLang="en-US">
                <a:solidFill>
                  <a:srgbClr val="FF0000"/>
                </a:solidFill>
              </a:rPr>
              <a:t>任务规约</a:t>
            </a:r>
            <a:r>
              <a:rPr lang="zh-CN" altLang="en-US"/>
              <a:t>，应能辅助界面设计</a:t>
            </a:r>
          </a:p>
          <a:p>
            <a:pPr lvl="1" eaLnBrk="1" hangingPunct="1"/>
            <a:r>
              <a:rPr lang="zh-CN" altLang="en-US"/>
              <a:t>已知</a:t>
            </a:r>
            <a:r>
              <a:rPr lang="zh-CN" altLang="en-US">
                <a:solidFill>
                  <a:srgbClr val="FF0000"/>
                </a:solidFill>
              </a:rPr>
              <a:t>界面的设计规约</a:t>
            </a:r>
            <a:r>
              <a:rPr lang="zh-CN" altLang="en-US"/>
              <a:t>，应能辅助界面的实现</a:t>
            </a:r>
          </a:p>
          <a:p>
            <a:pPr lvl="1" eaLnBrk="1" hangingPunct="1"/>
            <a:r>
              <a:rPr lang="zh-CN" altLang="en-US"/>
              <a:t>应能辅助建立</a:t>
            </a:r>
            <a:r>
              <a:rPr lang="zh-CN" altLang="en-US">
                <a:solidFill>
                  <a:srgbClr val="FF0000"/>
                </a:solidFill>
              </a:rPr>
              <a:t>可用</a:t>
            </a:r>
            <a:r>
              <a:rPr lang="zh-CN" altLang="en-US"/>
              <a:t>的用户界面</a:t>
            </a:r>
          </a:p>
          <a:p>
            <a:pPr lvl="1" eaLnBrk="1" hangingPunct="1"/>
            <a:r>
              <a:rPr lang="zh-CN" altLang="en-US"/>
              <a:t>允许设计者</a:t>
            </a:r>
            <a:r>
              <a:rPr lang="zh-CN" altLang="en-US">
                <a:solidFill>
                  <a:srgbClr val="FF0000"/>
                </a:solidFill>
              </a:rPr>
              <a:t>快速</a:t>
            </a:r>
            <a:r>
              <a:rPr lang="zh-CN" altLang="en-US"/>
              <a:t>比较不同的设计方案</a:t>
            </a:r>
          </a:p>
          <a:p>
            <a:pPr lvl="1" eaLnBrk="1" hangingPunct="1"/>
            <a:r>
              <a:rPr lang="zh-CN" altLang="en-US"/>
              <a:t>允许</a:t>
            </a:r>
            <a:r>
              <a:rPr lang="zh-CN" altLang="en-US">
                <a:solidFill>
                  <a:srgbClr val="FF0000"/>
                </a:solidFill>
              </a:rPr>
              <a:t>非程序员</a:t>
            </a:r>
            <a:r>
              <a:rPr lang="zh-CN" altLang="en-US"/>
              <a:t>设计和开发用户界面</a:t>
            </a:r>
          </a:p>
          <a:p>
            <a:pPr lvl="1" eaLnBrk="1" hangingPunct="1"/>
            <a:r>
              <a:rPr lang="zh-CN" altLang="en-US"/>
              <a:t>能够</a:t>
            </a:r>
            <a:r>
              <a:rPr lang="zh-CN" altLang="en-US">
                <a:solidFill>
                  <a:srgbClr val="FF0000"/>
                </a:solidFill>
              </a:rPr>
              <a:t>自动评估</a:t>
            </a:r>
            <a:r>
              <a:rPr lang="zh-CN" altLang="en-US"/>
              <a:t>用户界面，并提出改进的建议</a:t>
            </a:r>
          </a:p>
          <a:p>
            <a:pPr lvl="1" eaLnBrk="1" hangingPunct="1"/>
            <a:r>
              <a:rPr lang="zh-CN" altLang="en-US"/>
              <a:t>允许</a:t>
            </a:r>
            <a:r>
              <a:rPr lang="zh-CN" altLang="en-US">
                <a:solidFill>
                  <a:srgbClr val="FF0000"/>
                </a:solidFill>
              </a:rPr>
              <a:t>最终用户自行配置</a:t>
            </a:r>
            <a:r>
              <a:rPr lang="zh-CN" altLang="en-US"/>
              <a:t>用户界面</a:t>
            </a:r>
          </a:p>
          <a:p>
            <a:pPr lvl="1" eaLnBrk="1" hangingPunct="1"/>
            <a:r>
              <a:rPr lang="zh-CN" altLang="en-US"/>
              <a:t>应提供良好的</a:t>
            </a:r>
            <a:r>
              <a:rPr lang="zh-CN" altLang="en-US">
                <a:solidFill>
                  <a:srgbClr val="FF0000"/>
                </a:solidFill>
              </a:rPr>
              <a:t>可移植性</a:t>
            </a:r>
          </a:p>
          <a:p>
            <a:pPr lvl="1" eaLnBrk="1" hangingPunct="1"/>
            <a:r>
              <a:rPr lang="zh-CN" altLang="en-US"/>
              <a:t>应</a:t>
            </a:r>
            <a:r>
              <a:rPr lang="zh-CN" altLang="en-US">
                <a:solidFill>
                  <a:srgbClr val="FF0000"/>
                </a:solidFill>
              </a:rPr>
              <a:t>易于使用</a:t>
            </a:r>
          </a:p>
        </p:txBody>
      </p:sp>
      <p:sp>
        <p:nvSpPr>
          <p:cNvPr id="80899" name="灯片编号占位符 3">
            <a:extLst>
              <a:ext uri="{FF2B5EF4-FFF2-40B4-BE49-F238E27FC236}">
                <a16:creationId xmlns:a16="http://schemas.microsoft.com/office/drawing/2014/main" id="{6015E6DF-EE6C-5E24-883F-C5055D91DA2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E5FB2FF8-C001-48CF-898F-0D6D5B7DB971}" type="slidenum">
              <a:rPr lang="en-US" altLang="zh-CN" sz="1200">
                <a:solidFill>
                  <a:srgbClr val="B5A788"/>
                </a:solidFill>
              </a:rPr>
              <a:pPr/>
              <a:t>69</a:t>
            </a:fld>
            <a:endParaRPr lang="en-US" altLang="zh-CN" sz="1200">
              <a:solidFill>
                <a:srgbClr val="B5A788"/>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a:extLst>
              <a:ext uri="{FF2B5EF4-FFF2-40B4-BE49-F238E27FC236}">
                <a16:creationId xmlns:a16="http://schemas.microsoft.com/office/drawing/2014/main" id="{F08BA5A8-736A-142B-C19C-B41FCC08E688}"/>
              </a:ext>
            </a:extLst>
          </p:cNvPr>
          <p:cNvSpPr>
            <a:spLocks noGrp="1"/>
          </p:cNvSpPr>
          <p:nvPr>
            <p:ph type="title"/>
          </p:nvPr>
        </p:nvSpPr>
        <p:spPr/>
        <p:txBody>
          <a:bodyPr/>
          <a:lstStyle/>
          <a:p>
            <a:pPr eaLnBrk="1" fontAlgn="auto" hangingPunct="1">
              <a:spcAft>
                <a:spcPts val="0"/>
              </a:spcAft>
              <a:defRPr/>
            </a:pPr>
            <a:r>
              <a:rPr lang="zh-CN" altLang="en-US">
                <a:solidFill>
                  <a:schemeClr val="tx2">
                    <a:satMod val="130000"/>
                  </a:schemeClr>
                </a:solidFill>
              </a:rPr>
              <a:t>原型</a:t>
            </a:r>
          </a:p>
        </p:txBody>
      </p:sp>
      <p:sp>
        <p:nvSpPr>
          <p:cNvPr id="3" name="内容占位符 2">
            <a:extLst>
              <a:ext uri="{FF2B5EF4-FFF2-40B4-BE49-F238E27FC236}">
                <a16:creationId xmlns:a16="http://schemas.microsoft.com/office/drawing/2014/main" id="{119BDCB7-747F-7A32-1D5B-E5A89A492895}"/>
              </a:ext>
            </a:extLst>
          </p:cNvPr>
          <p:cNvSpPr>
            <a:spLocks noGrp="1"/>
          </p:cNvSpPr>
          <p:nvPr>
            <p:ph idx="1"/>
          </p:nvPr>
        </p:nvSpPr>
        <p:spPr/>
        <p:txBody>
          <a:bodyPr>
            <a:normAutofit/>
          </a:bodyPr>
          <a:lstStyle/>
          <a:p>
            <a:pPr marL="274638" indent="-274638" eaLnBrk="1" hangingPunct="1">
              <a:lnSpc>
                <a:spcPct val="80000"/>
              </a:lnSpc>
              <a:buFont typeface="Wingdings 3" panose="05040102010807070707" pitchFamily="18" charset="2"/>
              <a:buChar char=""/>
            </a:pPr>
            <a:r>
              <a:rPr lang="zh-CN" altLang="en-US">
                <a:latin typeface="华文中宋" panose="02010600040101010101" pitchFamily="2" charset="-122"/>
              </a:rPr>
              <a:t>对产品概念的</a:t>
            </a:r>
            <a:r>
              <a:rPr lang="zh-CN" altLang="en-US">
                <a:solidFill>
                  <a:srgbClr val="FF0000"/>
                </a:solidFill>
                <a:latin typeface="华文中宋" panose="02010600040101010101" pitchFamily="2" charset="-122"/>
              </a:rPr>
              <a:t>形象化</a:t>
            </a:r>
            <a:r>
              <a:rPr lang="zh-CN" altLang="en-US">
                <a:latin typeface="华文中宋" panose="02010600040101010101" pitchFamily="2" charset="-122"/>
              </a:rPr>
              <a:t>和</a:t>
            </a:r>
            <a:r>
              <a:rPr lang="zh-CN" altLang="en-US">
                <a:solidFill>
                  <a:srgbClr val="FF0000"/>
                </a:solidFill>
                <a:latin typeface="华文中宋" panose="02010600040101010101" pitchFamily="2" charset="-122"/>
              </a:rPr>
              <a:t>具体化</a:t>
            </a:r>
            <a:r>
              <a:rPr lang="zh-CN" altLang="en-US">
                <a:latin typeface="华文中宋" panose="02010600040101010101" pitchFamily="2" charset="-122"/>
              </a:rPr>
              <a:t>，是设计师构想的体现</a:t>
            </a:r>
            <a:endParaRPr lang="en-US" altLang="zh-CN">
              <a:latin typeface="华文中宋" panose="02010600040101010101" pitchFamily="2" charset="-122"/>
            </a:endParaRPr>
          </a:p>
          <a:p>
            <a:pPr marL="274638" indent="-274638" eaLnBrk="1" hangingPunct="1">
              <a:lnSpc>
                <a:spcPct val="80000"/>
              </a:lnSpc>
              <a:buFont typeface="Wingdings 3" panose="05040102010807070707" pitchFamily="18" charset="2"/>
              <a:buChar char=""/>
            </a:pPr>
            <a:endParaRPr lang="en-US" altLang="zh-CN">
              <a:latin typeface="华文中宋" panose="02010600040101010101" pitchFamily="2" charset="-122"/>
            </a:endParaRPr>
          </a:p>
          <a:p>
            <a:pPr marL="274638" indent="-274638" eaLnBrk="1" hangingPunct="1">
              <a:lnSpc>
                <a:spcPct val="80000"/>
              </a:lnSpc>
              <a:buFont typeface="Wingdings 3" panose="05040102010807070707" pitchFamily="18" charset="2"/>
              <a:buChar char=""/>
            </a:pPr>
            <a:r>
              <a:rPr lang="zh-CN" altLang="en-US">
                <a:solidFill>
                  <a:srgbClr val="FF0000"/>
                </a:solidFill>
                <a:latin typeface="华文中宋" panose="02010600040101010101" pitchFamily="2" charset="-122"/>
              </a:rPr>
              <a:t>不是产品</a:t>
            </a:r>
            <a:endParaRPr lang="en-US" altLang="zh-CN">
              <a:solidFill>
                <a:srgbClr val="FF0000"/>
              </a:solidFill>
              <a:latin typeface="华文中宋" panose="02010600040101010101" pitchFamily="2" charset="-122"/>
            </a:endParaRPr>
          </a:p>
          <a:p>
            <a:pPr marL="274638" indent="-274638" eaLnBrk="1" hangingPunct="1">
              <a:lnSpc>
                <a:spcPct val="80000"/>
              </a:lnSpc>
              <a:buFont typeface="Wingdings 3" panose="05040102010807070707" pitchFamily="18" charset="2"/>
              <a:buNone/>
            </a:pPr>
            <a:endParaRPr lang="en-US" altLang="zh-CN"/>
          </a:p>
          <a:p>
            <a:pPr marL="274638" indent="-274638" eaLnBrk="1" hangingPunct="1">
              <a:lnSpc>
                <a:spcPct val="80000"/>
              </a:lnSpc>
              <a:buFont typeface="Wingdings 3" panose="05040102010807070707" pitchFamily="18" charset="2"/>
              <a:buChar char=""/>
            </a:pPr>
            <a:r>
              <a:rPr lang="zh-CN" altLang="en-US"/>
              <a:t>是产品的</a:t>
            </a:r>
            <a:r>
              <a:rPr lang="zh-CN" altLang="en-US">
                <a:solidFill>
                  <a:srgbClr val="FF0000"/>
                </a:solidFill>
              </a:rPr>
              <a:t>一种近似或受限表示</a:t>
            </a:r>
            <a:endParaRPr lang="en-US" altLang="zh-CN">
              <a:solidFill>
                <a:srgbClr val="FF0000"/>
              </a:solidFill>
            </a:endParaRPr>
          </a:p>
          <a:p>
            <a:pPr marL="274638" indent="-274638" eaLnBrk="1" hangingPunct="1">
              <a:lnSpc>
                <a:spcPct val="80000"/>
              </a:lnSpc>
              <a:buFont typeface="Wingdings 3" panose="05040102010807070707" pitchFamily="18" charset="2"/>
              <a:buNone/>
            </a:pPr>
            <a:endParaRPr lang="en-US" altLang="zh-CN"/>
          </a:p>
          <a:p>
            <a:pPr marL="274638" indent="-274638" eaLnBrk="1" hangingPunct="1">
              <a:lnSpc>
                <a:spcPct val="80000"/>
              </a:lnSpc>
              <a:buFont typeface="Wingdings 3" panose="05040102010807070707" pitchFamily="18" charset="2"/>
              <a:buChar char=""/>
            </a:pPr>
            <a:r>
              <a:rPr lang="zh-CN" altLang="en-US"/>
              <a:t>作用：</a:t>
            </a:r>
          </a:p>
          <a:p>
            <a:pPr marL="549275" lvl="1" indent="-274638" eaLnBrk="1" hangingPunct="1">
              <a:lnSpc>
                <a:spcPct val="80000"/>
              </a:lnSpc>
              <a:buClr>
                <a:srgbClr val="84AA33"/>
              </a:buClr>
              <a:buFont typeface="Wingdings 3" panose="05040102010807070707" pitchFamily="18" charset="2"/>
              <a:buChar char=""/>
            </a:pPr>
            <a:r>
              <a:rPr lang="zh-CN" altLang="en-US">
                <a:solidFill>
                  <a:srgbClr val="6C6C6C"/>
                </a:solidFill>
              </a:rPr>
              <a:t>用户可以通过</a:t>
            </a:r>
            <a:r>
              <a:rPr lang="zh-CN" altLang="en-US">
                <a:solidFill>
                  <a:srgbClr val="FF0000"/>
                </a:solidFill>
              </a:rPr>
              <a:t>与之交互</a:t>
            </a:r>
            <a:r>
              <a:rPr lang="zh-CN" altLang="en-US">
                <a:solidFill>
                  <a:srgbClr val="6C6C6C"/>
                </a:solidFill>
              </a:rPr>
              <a:t>来探索其适用（</a:t>
            </a:r>
            <a:r>
              <a:rPr lang="zh-CN" altLang="en-US">
                <a:solidFill>
                  <a:srgbClr val="FF0000"/>
                </a:solidFill>
              </a:rPr>
              <a:t>有用</a:t>
            </a:r>
            <a:r>
              <a:rPr lang="zh-CN" altLang="en-US">
                <a:solidFill>
                  <a:srgbClr val="6C6C6C"/>
                </a:solidFill>
              </a:rPr>
              <a:t>、</a:t>
            </a:r>
            <a:r>
              <a:rPr lang="zh-CN" altLang="en-US">
                <a:solidFill>
                  <a:srgbClr val="FF0000"/>
                </a:solidFill>
              </a:rPr>
              <a:t>可用</a:t>
            </a:r>
            <a:r>
              <a:rPr lang="zh-CN" altLang="en-US">
                <a:solidFill>
                  <a:srgbClr val="6C6C6C"/>
                </a:solidFill>
              </a:rPr>
              <a:t>）性</a:t>
            </a:r>
            <a:endParaRPr lang="en-US" altLang="zh-CN">
              <a:solidFill>
                <a:srgbClr val="6C6C6C"/>
              </a:solidFill>
            </a:endParaRPr>
          </a:p>
          <a:p>
            <a:pPr marL="549275" lvl="1" indent="-274638" eaLnBrk="1" hangingPunct="1">
              <a:lnSpc>
                <a:spcPct val="80000"/>
              </a:lnSpc>
              <a:buClr>
                <a:srgbClr val="84AA33"/>
              </a:buClr>
              <a:buFont typeface="Wingdings 3" panose="05040102010807070707" pitchFamily="18" charset="2"/>
              <a:buNone/>
            </a:pPr>
            <a:endParaRPr lang="zh-CN" altLang="en-US" sz="2000">
              <a:solidFill>
                <a:srgbClr val="6C6C6C"/>
              </a:solidFill>
            </a:endParaRPr>
          </a:p>
          <a:p>
            <a:pPr marL="274638" indent="-274638" eaLnBrk="1" hangingPunct="1">
              <a:lnSpc>
                <a:spcPct val="90000"/>
              </a:lnSpc>
              <a:buFont typeface="Wingdings 3" panose="05040102010807070707" pitchFamily="18" charset="2"/>
              <a:buChar char=""/>
            </a:pPr>
            <a:endParaRPr lang="zh-CN" altLang="en-US"/>
          </a:p>
        </p:txBody>
      </p:sp>
      <p:sp>
        <p:nvSpPr>
          <p:cNvPr id="17411" name="灯片编号占位符 3">
            <a:extLst>
              <a:ext uri="{FF2B5EF4-FFF2-40B4-BE49-F238E27FC236}">
                <a16:creationId xmlns:a16="http://schemas.microsoft.com/office/drawing/2014/main" id="{A14889A9-A02C-15A1-0B60-41E37A9BB98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B534C3E3-08B1-4276-B44B-AF4A5F5E7325}" type="slidenum">
              <a:rPr lang="en-US" altLang="zh-CN" sz="1200">
                <a:solidFill>
                  <a:srgbClr val="B5A788"/>
                </a:solidFill>
              </a:rPr>
              <a:pPr/>
              <a:t>7</a:t>
            </a:fld>
            <a:endParaRPr lang="en-US" altLang="zh-CN" sz="1200">
              <a:solidFill>
                <a:srgbClr val="B5A788"/>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FB6424C-B490-1D42-61BB-BDA64B6A390C}"/>
              </a:ext>
            </a:extLst>
          </p:cNvPr>
          <p:cNvSpPr/>
          <p:nvPr/>
        </p:nvSpPr>
        <p:spPr>
          <a:xfrm>
            <a:off x="669925" y="1314450"/>
            <a:ext cx="142875" cy="190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fontAlgn="auto">
              <a:spcBef>
                <a:spcPts val="0"/>
              </a:spcBef>
              <a:spcAft>
                <a:spcPts val="0"/>
              </a:spcAft>
              <a:buFontTx/>
              <a:buNone/>
              <a:defRPr/>
            </a:pPr>
            <a:endParaRPr kumimoji="1" lang="zh-CN" altLang="en-US"/>
          </a:p>
        </p:txBody>
      </p:sp>
      <p:sp>
        <p:nvSpPr>
          <p:cNvPr id="3" name="TextBox 18">
            <a:extLst>
              <a:ext uri="{FF2B5EF4-FFF2-40B4-BE49-F238E27FC236}">
                <a16:creationId xmlns:a16="http://schemas.microsoft.com/office/drawing/2014/main" id="{646E4F38-CEC0-DB23-9F73-28B2DA2DF54C}"/>
              </a:ext>
            </a:extLst>
          </p:cNvPr>
          <p:cNvSpPr txBox="1">
            <a:spLocks noChangeArrowheads="1"/>
          </p:cNvSpPr>
          <p:nvPr/>
        </p:nvSpPr>
        <p:spPr bwMode="auto">
          <a:xfrm>
            <a:off x="812800" y="1123950"/>
            <a:ext cx="1857375" cy="533400"/>
          </a:xfrm>
          <a:prstGeom prst="rect">
            <a:avLst/>
          </a:prstGeom>
          <a:noFill/>
          <a:ln>
            <a:noFill/>
          </a:ln>
        </p:spPr>
        <p:txBody>
          <a:bodyPr lIns="121917" tIns="60958" rIns="121917" bIns="60958">
            <a:spAutoFit/>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nSpc>
                <a:spcPts val="3200"/>
              </a:lnSpc>
              <a:spcBef>
                <a:spcPts val="800"/>
              </a:spcBef>
            </a:pPr>
            <a:r>
              <a:rPr lang="zh-CN" altLang="en-US" sz="1900" b="1">
                <a:latin typeface="华文中宋" panose="02010600040101010101" pitchFamily="2" charset="-122"/>
                <a:ea typeface="华文中宋" panose="02010600040101010101" pitchFamily="2" charset="-122"/>
              </a:rPr>
              <a:t>原型制作软件</a:t>
            </a:r>
          </a:p>
        </p:txBody>
      </p:sp>
      <p:sp>
        <p:nvSpPr>
          <p:cNvPr id="4" name="矩形 3">
            <a:extLst>
              <a:ext uri="{FF2B5EF4-FFF2-40B4-BE49-F238E27FC236}">
                <a16:creationId xmlns:a16="http://schemas.microsoft.com/office/drawing/2014/main" id="{D379297F-483A-59C7-59BD-AC01F1DFD2EC}"/>
              </a:ext>
            </a:extLst>
          </p:cNvPr>
          <p:cNvSpPr>
            <a:spLocks noChangeArrowheads="1"/>
          </p:cNvSpPr>
          <p:nvPr/>
        </p:nvSpPr>
        <p:spPr bwMode="auto">
          <a:xfrm>
            <a:off x="669925" y="1682750"/>
            <a:ext cx="4473575" cy="469900"/>
          </a:xfrm>
          <a:prstGeom prst="rect">
            <a:avLst/>
          </a:prstGeom>
          <a:solidFill>
            <a:srgbClr val="EFF3F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nSpc>
                <a:spcPct val="150000"/>
              </a:lnSpc>
              <a:spcBef>
                <a:spcPts val="800"/>
              </a:spcBef>
              <a:buFont typeface="Wingdings" panose="05000000000000000000" pitchFamily="2" charset="2"/>
              <a:buChar char="l"/>
            </a:pPr>
            <a:r>
              <a:rPr lang="nn-NO" altLang="zh-CN" sz="1500" b="1">
                <a:solidFill>
                  <a:srgbClr val="404040"/>
                </a:solidFill>
              </a:rPr>
              <a:t>  Microsoft Office Visio</a:t>
            </a:r>
            <a:r>
              <a:rPr lang="zh-CN" altLang="nn-NO" sz="1500" b="1">
                <a:solidFill>
                  <a:srgbClr val="404040"/>
                </a:solidFill>
                <a:ea typeface="微软雅黑" panose="020B0503020204020204" pitchFamily="34" charset="-122"/>
              </a:rPr>
              <a:t>和</a:t>
            </a:r>
            <a:r>
              <a:rPr lang="nn-NO" altLang="zh-CN" sz="1500" b="1">
                <a:solidFill>
                  <a:srgbClr val="404040"/>
                </a:solidFill>
              </a:rPr>
              <a:t>CorelDRAW</a:t>
            </a:r>
            <a:endParaRPr lang="en-US" altLang="zh-CN" sz="1500" b="1">
              <a:solidFill>
                <a:srgbClr val="404040"/>
              </a:solidFill>
              <a:cs typeface="Arial" panose="020B0604020202020204" pitchFamily="34" charset="0"/>
            </a:endParaRPr>
          </a:p>
        </p:txBody>
      </p:sp>
      <p:graphicFrame>
        <p:nvGraphicFramePr>
          <p:cNvPr id="5" name="表格 4">
            <a:extLst>
              <a:ext uri="{FF2B5EF4-FFF2-40B4-BE49-F238E27FC236}">
                <a16:creationId xmlns:a16="http://schemas.microsoft.com/office/drawing/2014/main" id="{388178C4-74A4-7644-5010-DFF58A758025}"/>
              </a:ext>
            </a:extLst>
          </p:cNvPr>
          <p:cNvGraphicFramePr>
            <a:graphicFrameLocks noGrp="1"/>
          </p:cNvGraphicFramePr>
          <p:nvPr/>
        </p:nvGraphicFramePr>
        <p:xfrm>
          <a:off x="669925" y="2457450"/>
          <a:ext cx="4500563" cy="3343275"/>
        </p:xfrm>
        <a:graphic>
          <a:graphicData uri="http://schemas.openxmlformats.org/drawingml/2006/table">
            <a:tbl>
              <a:tblPr/>
              <a:tblGrid>
                <a:gridCol w="2206625">
                  <a:extLst>
                    <a:ext uri="{9D8B030D-6E8A-4147-A177-3AD203B41FA5}">
                      <a16:colId xmlns:a16="http://schemas.microsoft.com/office/drawing/2014/main" val="20000"/>
                    </a:ext>
                  </a:extLst>
                </a:gridCol>
                <a:gridCol w="2293938">
                  <a:extLst>
                    <a:ext uri="{9D8B030D-6E8A-4147-A177-3AD203B41FA5}">
                      <a16:colId xmlns:a16="http://schemas.microsoft.com/office/drawing/2014/main" val="20001"/>
                    </a:ext>
                  </a:extLst>
                </a:gridCol>
              </a:tblGrid>
              <a:tr h="358004">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nn-NO" altLang="zh-CN" sz="1500" b="1" i="0" u="none" strike="noStrike" cap="none" normalizeH="0" baseline="0" dirty="0">
                          <a:ln>
                            <a:noFill/>
                          </a:ln>
                          <a:solidFill>
                            <a:srgbClr val="404040"/>
                          </a:solidFill>
                          <a:effectLst/>
                          <a:latin typeface="Arial" panose="020B0604020202020204" pitchFamily="34" charset="0"/>
                          <a:ea typeface="微软雅黑" panose="020B0503020204020204" pitchFamily="34" charset="-122"/>
                          <a:cs typeface="Arial" panose="020B0604020202020204" pitchFamily="34" charset="0"/>
                        </a:rPr>
                        <a:t>Microsoft Office Visio</a:t>
                      </a:r>
                      <a:endParaRPr kumimoji="0" lang="zh-CN" altLang="en-US" sz="1500" b="1" i="0" u="none" strike="noStrike" cap="none" normalizeH="0" baseline="0" dirty="0">
                        <a:ln>
                          <a:noFill/>
                        </a:ln>
                        <a:solidFill>
                          <a:srgbClr val="404040"/>
                        </a:solidFill>
                        <a:effectLst/>
                        <a:latin typeface="微软雅黑" panose="020B0503020204020204" pitchFamily="34" charset="-122"/>
                        <a:ea typeface="微软雅黑" panose="020B0503020204020204" pitchFamily="34" charset="-122"/>
                      </a:endParaRPr>
                    </a:p>
                  </a:txBody>
                  <a:tcPr marT="62250" marB="6225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B7DE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nn-NO" altLang="zh-CN" sz="1500" b="1" i="0" u="none" strike="noStrike" cap="none" normalizeH="0" baseline="0">
                          <a:ln>
                            <a:noFill/>
                          </a:ln>
                          <a:solidFill>
                            <a:srgbClr val="404040"/>
                          </a:solidFill>
                          <a:effectLst/>
                          <a:latin typeface="Arial" panose="020B0604020202020204" pitchFamily="34" charset="0"/>
                          <a:ea typeface="微软雅黑" panose="020B0503020204020204" pitchFamily="34" charset="-122"/>
                          <a:cs typeface="Arial" panose="020B0604020202020204" pitchFamily="34" charset="0"/>
                        </a:rPr>
                        <a:t>CorelDRAW</a:t>
                      </a:r>
                      <a:endParaRPr kumimoji="0" lang="zh-CN" altLang="en-US" sz="1500" b="1" i="0" u="none" strike="noStrike" cap="none" normalizeH="0" baseline="0">
                        <a:ln>
                          <a:noFill/>
                        </a:ln>
                        <a:solidFill>
                          <a:srgbClr val="404040"/>
                        </a:solidFill>
                        <a:effectLst/>
                        <a:latin typeface="微软雅黑" panose="020B0503020204020204" pitchFamily="34" charset="-122"/>
                        <a:ea typeface="微软雅黑" panose="020B0503020204020204" pitchFamily="34" charset="-122"/>
                      </a:endParaRPr>
                    </a:p>
                  </a:txBody>
                  <a:tcPr marT="62250" marB="6225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B7DEE8"/>
                    </a:solidFill>
                  </a:tcPr>
                </a:tc>
                <a:extLst>
                  <a:ext uri="{0D108BD9-81ED-4DB2-BD59-A6C34878D82A}">
                    <a16:rowId xmlns:a16="http://schemas.microsoft.com/office/drawing/2014/main" val="10000"/>
                  </a:ext>
                </a:extLst>
              </a:tr>
              <a:tr h="999306">
                <a:tc>
                  <a:txBody>
                    <a:bodyPr/>
                    <a:lstStyle/>
                    <a:p>
                      <a:pPr marL="0" marR="0" lvl="0" indent="0" algn="just" defTabSz="914400" rtl="0" eaLnBrk="1" fontAlgn="base" latinLnBrk="0" hangingPunct="1">
                        <a:lnSpc>
                          <a:spcPct val="150000"/>
                        </a:lnSpc>
                        <a:spcBef>
                          <a:spcPct val="0"/>
                        </a:spcBef>
                        <a:spcAft>
                          <a:spcPct val="0"/>
                        </a:spcAft>
                        <a:buClrTx/>
                        <a:buSzTx/>
                        <a:buFontTx/>
                        <a:buNone/>
                      </a:pPr>
                      <a:r>
                        <a:rPr kumimoji="0" lang="zh-CN" altLang="en-US" sz="1300" b="0" i="0" u="none" strike="noStrike" cap="none" normalizeH="0" baseline="0" dirty="0">
                          <a:ln>
                            <a:noFill/>
                          </a:ln>
                          <a:solidFill>
                            <a:srgbClr val="404040"/>
                          </a:solidFill>
                          <a:effectLst/>
                          <a:latin typeface="微软雅黑" panose="020B0503020204020204" pitchFamily="34" charset="-122"/>
                          <a:ea typeface="微软雅黑" panose="020B0503020204020204" pitchFamily="34" charset="-122"/>
                        </a:rPr>
                        <a:t>绘制流程图、网络图、工作流图、数据库模型图、制作</a:t>
                      </a:r>
                      <a:r>
                        <a:rPr kumimoji="0" lang="en-US" altLang="zh-CN" sz="1300" b="0"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UI</a:t>
                      </a:r>
                      <a:r>
                        <a:rPr kumimoji="0" lang="zh-CN" altLang="en-US" sz="1300" b="0"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界面原型</a:t>
                      </a:r>
                    </a:p>
                  </a:txBody>
                  <a:tcPr marT="62250" marB="6225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BEEF4"/>
                    </a:solid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en-US" altLang="zh-CN" sz="1300" b="0" i="0" u="none" strike="noStrike" cap="none" normalizeH="0" baseline="0">
                          <a:ln>
                            <a:noFill/>
                          </a:ln>
                          <a:solidFill>
                            <a:srgbClr val="404040"/>
                          </a:solidFill>
                          <a:effectLst/>
                          <a:latin typeface="微软雅黑" panose="020B0503020204020204" pitchFamily="34" charset="-122"/>
                          <a:ea typeface="微软雅黑" panose="020B0503020204020204" pitchFamily="34" charset="-122"/>
                          <a:cs typeface="Arial" panose="020B0604020202020204" pitchFamily="34" charset="0"/>
                        </a:rPr>
                        <a:t>CorelDRAW</a:t>
                      </a:r>
                      <a:r>
                        <a:rPr kumimoji="0" lang="zh-CN" altLang="en-US" sz="1300" b="0" i="0" u="none" strike="noStrike" cap="none" normalizeH="0" baseline="0">
                          <a:ln>
                            <a:noFill/>
                          </a:ln>
                          <a:solidFill>
                            <a:srgbClr val="404040"/>
                          </a:solidFill>
                          <a:effectLst/>
                          <a:latin typeface="微软雅黑" panose="020B0503020204020204" pitchFamily="34" charset="-122"/>
                          <a:ea typeface="微软雅黑" panose="020B0503020204020204" pitchFamily="34" charset="-122"/>
                        </a:rPr>
                        <a:t>制作的原型更为逼真</a:t>
                      </a:r>
                    </a:p>
                  </a:txBody>
                  <a:tcPr marT="62250" marB="6225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BEEF4"/>
                    </a:solidFill>
                  </a:tcPr>
                </a:tc>
                <a:extLst>
                  <a:ext uri="{0D108BD9-81ED-4DB2-BD59-A6C34878D82A}">
                    <a16:rowId xmlns:a16="http://schemas.microsoft.com/office/drawing/2014/main" val="10001"/>
                  </a:ext>
                </a:extLst>
              </a:tr>
              <a:tr h="1302841">
                <a:tc>
                  <a:txBody>
                    <a:bodyPr/>
                    <a:lstStyle/>
                    <a:p>
                      <a:pPr marL="0" marR="0" lvl="0" indent="0" algn="just" defTabSz="914400" rtl="0" eaLnBrk="1" fontAlgn="base" latinLnBrk="0" hangingPunct="1">
                        <a:lnSpc>
                          <a:spcPct val="150000"/>
                        </a:lnSpc>
                        <a:spcBef>
                          <a:spcPct val="0"/>
                        </a:spcBef>
                        <a:spcAft>
                          <a:spcPct val="0"/>
                        </a:spcAft>
                        <a:buClrTx/>
                        <a:buSzTx/>
                        <a:buFontTx/>
                        <a:buNone/>
                      </a:pPr>
                      <a:r>
                        <a:rPr kumimoji="0" lang="zh-CN" altLang="en-US" sz="1300" b="0" i="0" u="none" strike="noStrike" cap="none" normalizeH="0" baseline="0">
                          <a:ln>
                            <a:noFill/>
                          </a:ln>
                          <a:solidFill>
                            <a:srgbClr val="404040"/>
                          </a:solidFill>
                          <a:effectLst/>
                          <a:latin typeface="微软雅黑" panose="020B0503020204020204" pitchFamily="34" charset="-122"/>
                          <a:ea typeface="微软雅黑" panose="020B0503020204020204" pitchFamily="34" charset="-122"/>
                        </a:rPr>
                        <a:t>具有</a:t>
                      </a:r>
                      <a:r>
                        <a:rPr kumimoji="0" lang="en-US" altLang="zh-CN" sz="1300" b="0" i="0" u="none" strike="noStrike" cap="none" normalizeH="0" baseline="0">
                          <a:ln>
                            <a:noFill/>
                          </a:ln>
                          <a:solidFill>
                            <a:srgbClr val="404040"/>
                          </a:solidFill>
                          <a:effectLst/>
                          <a:latin typeface="微软雅黑" panose="020B0503020204020204" pitchFamily="34" charset="-122"/>
                          <a:ea typeface="微软雅黑" panose="020B0503020204020204" pitchFamily="34" charset="-122"/>
                          <a:cs typeface="Arial" panose="020B0604020202020204" pitchFamily="34" charset="0"/>
                        </a:rPr>
                        <a:t>Windows</a:t>
                      </a:r>
                      <a:r>
                        <a:rPr kumimoji="0" lang="zh-CN" altLang="en-US" sz="1300" b="0" i="0" u="none" strike="noStrike" cap="none" normalizeH="0" baseline="0">
                          <a:ln>
                            <a:noFill/>
                          </a:ln>
                          <a:solidFill>
                            <a:srgbClr val="404040"/>
                          </a:solidFill>
                          <a:effectLst/>
                          <a:latin typeface="微软雅黑" panose="020B0503020204020204" pitchFamily="34" charset="-122"/>
                          <a:ea typeface="微软雅黑" panose="020B0503020204020204" pitchFamily="34" charset="-122"/>
                        </a:rPr>
                        <a:t>风格的窗口、对话框、按钮、列表框、选项卡等控件图形及图标，使用方便</a:t>
                      </a:r>
                      <a:endParaRPr kumimoji="0" lang="zh-CN" altLang="en-US" sz="1300" b="1" i="0" u="none" strike="noStrike" cap="none" normalizeH="0" baseline="0">
                        <a:ln>
                          <a:noFill/>
                        </a:ln>
                        <a:solidFill>
                          <a:srgbClr val="E46C0A"/>
                        </a:solidFill>
                        <a:effectLst/>
                        <a:latin typeface="微软雅黑" panose="020B0503020204020204" pitchFamily="34" charset="-122"/>
                        <a:ea typeface="微软雅黑" panose="020B0503020204020204" pitchFamily="34" charset="-122"/>
                      </a:endParaRPr>
                    </a:p>
                  </a:txBody>
                  <a:tcPr marT="62250" marB="6225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BEEF4"/>
                    </a:solid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1300" b="0" i="0" u="none" strike="noStrike" cap="none" normalizeH="0" baseline="0" dirty="0">
                          <a:ln>
                            <a:noFill/>
                          </a:ln>
                          <a:solidFill>
                            <a:srgbClr val="404040"/>
                          </a:solidFill>
                          <a:effectLst/>
                          <a:latin typeface="微软雅黑" panose="020B0503020204020204" pitchFamily="34" charset="-122"/>
                          <a:ea typeface="微软雅黑" panose="020B0503020204020204" pitchFamily="34" charset="-122"/>
                        </a:rPr>
                        <a:t>需要制作者具有一定的绘图技能</a:t>
                      </a:r>
                    </a:p>
                  </a:txBody>
                  <a:tcPr marT="62250" marB="6225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BEEF4"/>
                    </a:solidFill>
                  </a:tcPr>
                </a:tc>
                <a:extLst>
                  <a:ext uri="{0D108BD9-81ED-4DB2-BD59-A6C34878D82A}">
                    <a16:rowId xmlns:a16="http://schemas.microsoft.com/office/drawing/2014/main" val="10002"/>
                  </a:ext>
                </a:extLst>
              </a:tr>
              <a:tr h="683124">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1300" b="0" i="0" u="none" strike="noStrike" cap="none" normalizeH="0" baseline="0">
                          <a:ln>
                            <a:noFill/>
                          </a:ln>
                          <a:solidFill>
                            <a:srgbClr val="404040"/>
                          </a:solidFill>
                          <a:effectLst/>
                          <a:latin typeface="微软雅黑" panose="020B0503020204020204" pitchFamily="34" charset="-122"/>
                          <a:ea typeface="微软雅黑" panose="020B0503020204020204" pitchFamily="34" charset="-122"/>
                        </a:rPr>
                        <a:t>适合制作低保真原型</a:t>
                      </a:r>
                    </a:p>
                  </a:txBody>
                  <a:tcPr marT="62250" marB="6225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BEEF4"/>
                    </a:solid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1300" b="0" i="0" u="none" strike="noStrike" cap="none" normalizeH="0" baseline="0" dirty="0">
                          <a:ln>
                            <a:noFill/>
                          </a:ln>
                          <a:solidFill>
                            <a:srgbClr val="404040"/>
                          </a:solidFill>
                          <a:effectLst/>
                          <a:latin typeface="微软雅黑" panose="020B0503020204020204" pitchFamily="34" charset="-122"/>
                          <a:ea typeface="微软雅黑" panose="020B0503020204020204" pitchFamily="34" charset="-122"/>
                        </a:rPr>
                        <a:t>可用于制作高保真原型</a:t>
                      </a:r>
                    </a:p>
                  </a:txBody>
                  <a:tcPr marT="62250" marB="6225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BEEF4"/>
                    </a:solidFill>
                  </a:tcPr>
                </a:tc>
                <a:extLst>
                  <a:ext uri="{0D108BD9-81ED-4DB2-BD59-A6C34878D82A}">
                    <a16:rowId xmlns:a16="http://schemas.microsoft.com/office/drawing/2014/main" val="10003"/>
                  </a:ext>
                </a:extLst>
              </a:tr>
            </a:tbl>
          </a:graphicData>
        </a:graphic>
      </p:graphicFrame>
      <p:grpSp>
        <p:nvGrpSpPr>
          <p:cNvPr id="6" name="组合 22">
            <a:extLst>
              <a:ext uri="{FF2B5EF4-FFF2-40B4-BE49-F238E27FC236}">
                <a16:creationId xmlns:a16="http://schemas.microsoft.com/office/drawing/2014/main" id="{129555AE-B654-3F87-E676-4622F1BB36FD}"/>
              </a:ext>
            </a:extLst>
          </p:cNvPr>
          <p:cNvGrpSpPr>
            <a:grpSpLocks/>
          </p:cNvGrpSpPr>
          <p:nvPr/>
        </p:nvGrpSpPr>
        <p:grpSpPr bwMode="auto">
          <a:xfrm>
            <a:off x="5429250" y="1320800"/>
            <a:ext cx="3357563" cy="4905375"/>
            <a:chOff x="5357818" y="1218739"/>
            <a:chExt cx="2638130" cy="3680517"/>
          </a:xfrm>
        </p:grpSpPr>
        <p:sp>
          <p:nvSpPr>
            <p:cNvPr id="7" name="矩形 6">
              <a:extLst>
                <a:ext uri="{FF2B5EF4-FFF2-40B4-BE49-F238E27FC236}">
                  <a16:creationId xmlns:a16="http://schemas.microsoft.com/office/drawing/2014/main" id="{181DA19C-9FD8-0594-C039-E217DA666D01}"/>
                </a:ext>
              </a:extLst>
            </p:cNvPr>
            <p:cNvSpPr/>
            <p:nvPr/>
          </p:nvSpPr>
          <p:spPr>
            <a:xfrm>
              <a:off x="5357818" y="4414476"/>
              <a:ext cx="2638130" cy="484780"/>
            </a:xfrm>
            <a:prstGeom prst="rect">
              <a:avLst/>
            </a:prstGeom>
          </p:spPr>
          <p:txBody>
            <a:bodyPr>
              <a:spAutoFit/>
            </a:bodyPr>
            <a:lstStyle/>
            <a:p>
              <a:pPr algn="ctr" fontAlgn="auto">
                <a:lnSpc>
                  <a:spcPct val="150000"/>
                </a:lnSpc>
                <a:spcBef>
                  <a:spcPts val="800"/>
                </a:spcBef>
                <a:spcAft>
                  <a:spcPts val="0"/>
                </a:spcAft>
                <a:buFontTx/>
                <a:buNone/>
                <a:defRPr/>
              </a:pPr>
              <a:r>
                <a:rPr kumimoji="1" lang="zh-CN" altLang="en-US" sz="120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mn-ea"/>
                </a:rPr>
                <a:t>用</a:t>
              </a:r>
              <a:r>
                <a:rPr kumimoji="1" lang="en-US" altLang="zh-CN" sz="1200" dirty="0" err="1">
                  <a:solidFill>
                    <a:prstClr val="black"/>
                  </a:solidFill>
                  <a:latin typeface="微软雅黑" panose="020B0503020204020204" pitchFamily="34" charset="-122"/>
                  <a:ea typeface="微软雅黑" panose="020B0503020204020204" pitchFamily="34" charset="-122"/>
                  <a:cs typeface="Arial" panose="020B0604020202020204" pitchFamily="34" charset="0"/>
                  <a:sym typeface="+mn-ea"/>
                </a:rPr>
                <a:t>CorelDRAW</a:t>
              </a:r>
              <a:r>
                <a:rPr kumimoji="1" lang="zh-CN" altLang="en-US" sz="120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mn-ea"/>
                </a:rPr>
                <a:t>制作的手机界面（作者</a:t>
              </a:r>
              <a:r>
                <a:rPr kumimoji="1" lang="en-US" altLang="zh-CN" sz="120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mn-ea"/>
                </a:rPr>
                <a:t>:</a:t>
              </a:r>
              <a:r>
                <a:rPr kumimoji="1" lang="zh-CN" altLang="en-US" sz="120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mn-ea"/>
                </a:rPr>
                <a:t>王玉珊）</a:t>
              </a:r>
              <a:endParaRPr kumimoji="1" lang="zh-CN" altLang="en-US" sz="1200" b="1" dirty="0">
                <a:solidFill>
                  <a:schemeClr val="accent6">
                    <a:lumMod val="75000"/>
                  </a:schemeClr>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pic>
          <p:nvPicPr>
            <p:cNvPr id="81943" name="Picture 2" descr="tu8-10">
              <a:extLst>
                <a:ext uri="{FF2B5EF4-FFF2-40B4-BE49-F238E27FC236}">
                  <a16:creationId xmlns:a16="http://schemas.microsoft.com/office/drawing/2014/main" id="{C79E35F5-2848-B1A6-CA0A-5F1CEA8612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2132" y="1218739"/>
              <a:ext cx="2133600" cy="3201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CDBAB-035C-2416-27C5-62A7C89C1461}"/>
              </a:ext>
            </a:extLst>
          </p:cNvPr>
          <p:cNvSpPr>
            <a:spLocks noGrp="1"/>
          </p:cNvSpPr>
          <p:nvPr>
            <p:ph type="title"/>
          </p:nvPr>
        </p:nvSpPr>
        <p:spPr/>
        <p:txBody>
          <a:bodyPr/>
          <a:lstStyle/>
          <a:p>
            <a:pPr>
              <a:defRPr/>
            </a:pPr>
            <a:endParaRPr lang="zh-CN" altLang="en-US" dirty="0"/>
          </a:p>
        </p:txBody>
      </p:sp>
      <p:sp>
        <p:nvSpPr>
          <p:cNvPr id="82946" name="内容占位符 2">
            <a:extLst>
              <a:ext uri="{FF2B5EF4-FFF2-40B4-BE49-F238E27FC236}">
                <a16:creationId xmlns:a16="http://schemas.microsoft.com/office/drawing/2014/main" id="{6CF29FCB-9686-FDDA-1E57-52E491788A45}"/>
              </a:ext>
            </a:extLst>
          </p:cNvPr>
          <p:cNvSpPr>
            <a:spLocks noGrp="1" noChangeArrowheads="1"/>
          </p:cNvSpPr>
          <p:nvPr>
            <p:ph idx="1"/>
          </p:nvPr>
        </p:nvSpPr>
        <p:spPr/>
        <p:txBody>
          <a:bodyPr/>
          <a:lstStyle/>
          <a:p>
            <a:endParaRPr lang="zh-CN" altLang="en-US"/>
          </a:p>
        </p:txBody>
      </p:sp>
      <p:sp>
        <p:nvSpPr>
          <p:cNvPr id="82947" name="灯片编号占位符 3">
            <a:extLst>
              <a:ext uri="{FF2B5EF4-FFF2-40B4-BE49-F238E27FC236}">
                <a16:creationId xmlns:a16="http://schemas.microsoft.com/office/drawing/2014/main" id="{BAE16F8E-215A-1CD6-A1C1-6D0CED3A79F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65E7E2AA-864D-4892-84F8-06CD58693648}" type="slidenum">
              <a:rPr lang="en-US" altLang="zh-CN" sz="1200">
                <a:solidFill>
                  <a:srgbClr val="B5A788"/>
                </a:solidFill>
              </a:rPr>
              <a:pPr/>
              <a:t>71</a:t>
            </a:fld>
            <a:endParaRPr lang="en-US" altLang="zh-CN" sz="1200">
              <a:solidFill>
                <a:srgbClr val="B5A788"/>
              </a:solidFill>
            </a:endParaRPr>
          </a:p>
        </p:txBody>
      </p:sp>
      <p:pic>
        <p:nvPicPr>
          <p:cNvPr id="82948" name="Picture 2">
            <a:extLst>
              <a:ext uri="{FF2B5EF4-FFF2-40B4-BE49-F238E27FC236}">
                <a16:creationId xmlns:a16="http://schemas.microsoft.com/office/drawing/2014/main" id="{49B4E31E-136E-23FC-0459-81A3F08EF1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143000"/>
            <a:ext cx="86614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532497D-0B7D-09BD-EF33-E84CD584FBC1}"/>
              </a:ext>
            </a:extLst>
          </p:cNvPr>
          <p:cNvSpPr/>
          <p:nvPr/>
        </p:nvSpPr>
        <p:spPr>
          <a:xfrm>
            <a:off x="285750" y="1619250"/>
            <a:ext cx="142875" cy="190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fontAlgn="auto">
              <a:spcBef>
                <a:spcPts val="0"/>
              </a:spcBef>
              <a:spcAft>
                <a:spcPts val="0"/>
              </a:spcAft>
              <a:buFontTx/>
              <a:buNone/>
              <a:defRPr/>
            </a:pPr>
            <a:endParaRPr kumimoji="1" lang="zh-CN" altLang="en-US"/>
          </a:p>
        </p:txBody>
      </p:sp>
      <p:sp>
        <p:nvSpPr>
          <p:cNvPr id="3" name="TextBox 18">
            <a:extLst>
              <a:ext uri="{FF2B5EF4-FFF2-40B4-BE49-F238E27FC236}">
                <a16:creationId xmlns:a16="http://schemas.microsoft.com/office/drawing/2014/main" id="{BE437F84-3960-E5CB-2079-651CDD8B8F8F}"/>
              </a:ext>
            </a:extLst>
          </p:cNvPr>
          <p:cNvSpPr txBox="1">
            <a:spLocks noChangeArrowheads="1"/>
          </p:cNvSpPr>
          <p:nvPr/>
        </p:nvSpPr>
        <p:spPr bwMode="auto">
          <a:xfrm>
            <a:off x="428625" y="1428750"/>
            <a:ext cx="1857375" cy="533400"/>
          </a:xfrm>
          <a:prstGeom prst="rect">
            <a:avLst/>
          </a:prstGeom>
          <a:noFill/>
          <a:ln>
            <a:noFill/>
          </a:ln>
        </p:spPr>
        <p:txBody>
          <a:bodyPr lIns="121917" tIns="60958" rIns="121917" bIns="60958">
            <a:spAutoFit/>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nSpc>
                <a:spcPts val="3200"/>
              </a:lnSpc>
              <a:spcBef>
                <a:spcPts val="800"/>
              </a:spcBef>
            </a:pPr>
            <a:r>
              <a:rPr lang="zh-CN" altLang="en-US" sz="1900" b="1">
                <a:latin typeface="华文中宋" panose="02010600040101010101" pitchFamily="2" charset="-122"/>
                <a:ea typeface="华文中宋" panose="02010600040101010101" pitchFamily="2" charset="-122"/>
              </a:rPr>
              <a:t>原型制作软件</a:t>
            </a:r>
          </a:p>
        </p:txBody>
      </p:sp>
      <p:sp>
        <p:nvSpPr>
          <p:cNvPr id="4" name="矩形 3">
            <a:extLst>
              <a:ext uri="{FF2B5EF4-FFF2-40B4-BE49-F238E27FC236}">
                <a16:creationId xmlns:a16="http://schemas.microsoft.com/office/drawing/2014/main" id="{C5C5D672-6BAE-8DD8-5F00-790E93840DE8}"/>
              </a:ext>
            </a:extLst>
          </p:cNvPr>
          <p:cNvSpPr>
            <a:spLocks noChangeArrowheads="1"/>
          </p:cNvSpPr>
          <p:nvPr/>
        </p:nvSpPr>
        <p:spPr bwMode="auto">
          <a:xfrm>
            <a:off x="285750" y="1987550"/>
            <a:ext cx="4000500" cy="469900"/>
          </a:xfrm>
          <a:prstGeom prst="rect">
            <a:avLst/>
          </a:prstGeom>
          <a:solidFill>
            <a:srgbClr val="EFF3F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nSpc>
                <a:spcPct val="150000"/>
              </a:lnSpc>
              <a:spcBef>
                <a:spcPts val="800"/>
              </a:spcBef>
              <a:buFont typeface="Wingdings" panose="05000000000000000000" pitchFamily="2" charset="2"/>
              <a:buChar char="l"/>
            </a:pPr>
            <a:r>
              <a:rPr lang="nn-NO" altLang="zh-CN" sz="1500" b="1">
                <a:solidFill>
                  <a:srgbClr val="404040"/>
                </a:solidFill>
              </a:rPr>
              <a:t> Balsamiq Mockups</a:t>
            </a:r>
            <a:endParaRPr lang="en-US" altLang="zh-CN" sz="1500" b="1">
              <a:solidFill>
                <a:srgbClr val="404040"/>
              </a:solidFill>
              <a:cs typeface="Arial" panose="020B0604020202020204" pitchFamily="34" charset="0"/>
            </a:endParaRPr>
          </a:p>
        </p:txBody>
      </p:sp>
      <p:sp>
        <p:nvSpPr>
          <p:cNvPr id="5" name="矩形 4">
            <a:extLst>
              <a:ext uri="{FF2B5EF4-FFF2-40B4-BE49-F238E27FC236}">
                <a16:creationId xmlns:a16="http://schemas.microsoft.com/office/drawing/2014/main" id="{CA042FF2-B13F-68CC-9A1E-0BC78C4F8E53}"/>
              </a:ext>
            </a:extLst>
          </p:cNvPr>
          <p:cNvSpPr>
            <a:spLocks noChangeArrowheads="1"/>
          </p:cNvSpPr>
          <p:nvPr/>
        </p:nvSpPr>
        <p:spPr bwMode="auto">
          <a:xfrm>
            <a:off x="285750" y="2571750"/>
            <a:ext cx="4214813" cy="3444875"/>
          </a:xfrm>
          <a:prstGeom prst="rect">
            <a:avLst/>
          </a:prstGeom>
          <a:noFill/>
          <a:ln>
            <a:noFill/>
          </a:ln>
        </p:spPr>
        <p:txBody>
          <a:bodyPr lIns="121917" tIns="60958" rIns="121917" bIns="60958">
            <a:spAutoFit/>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lnSpc>
                <a:spcPct val="150000"/>
              </a:lnSpc>
              <a:spcBef>
                <a:spcPts val="800"/>
              </a:spcBef>
            </a:pPr>
            <a:r>
              <a:rPr lang="zh-CN" altLang="en-US" sz="1500">
                <a:solidFill>
                  <a:srgbClr val="000000"/>
                </a:solidFill>
                <a:latin typeface="华文中宋" panose="02010600040101010101" pitchFamily="2" charset="-122"/>
                <a:ea typeface="华文中宋" panose="02010600040101010101" pitchFamily="2" charset="-122"/>
              </a:rPr>
              <a:t>由加利福尼亚州的</a:t>
            </a:r>
            <a:r>
              <a:rPr lang="en-US" altLang="zh-CN" sz="1500">
                <a:solidFill>
                  <a:srgbClr val="000000"/>
                </a:solidFill>
                <a:latin typeface="华文中宋" panose="02010600040101010101" pitchFamily="2" charset="-122"/>
                <a:ea typeface="华文中宋" panose="02010600040101010101" pitchFamily="2" charset="-122"/>
              </a:rPr>
              <a:t>Balsamiq</a:t>
            </a:r>
            <a:r>
              <a:rPr lang="zh-CN" altLang="en-US" sz="1500">
                <a:solidFill>
                  <a:srgbClr val="000000"/>
                </a:solidFill>
                <a:latin typeface="华文中宋" panose="02010600040101010101" pitchFamily="2" charset="-122"/>
                <a:ea typeface="华文中宋" panose="02010600040101010101" pitchFamily="2" charset="-122"/>
              </a:rPr>
              <a:t>工作室开发，是一款具有手绘风格的产品原型设计工具，具有</a:t>
            </a:r>
            <a:r>
              <a:rPr lang="en-US" altLang="zh-CN" sz="1500">
                <a:solidFill>
                  <a:srgbClr val="000000"/>
                </a:solidFill>
                <a:latin typeface="华文中宋" panose="02010600040101010101" pitchFamily="2" charset="-122"/>
                <a:ea typeface="华文中宋" panose="02010600040101010101" pitchFamily="2" charset="-122"/>
              </a:rPr>
              <a:t>9</a:t>
            </a:r>
            <a:r>
              <a:rPr lang="zh-CN" altLang="en-US" sz="1500">
                <a:solidFill>
                  <a:srgbClr val="000000"/>
                </a:solidFill>
                <a:latin typeface="华文中宋" panose="02010600040101010101" pitchFamily="2" charset="-122"/>
                <a:ea typeface="华文中宋" panose="02010600040101010101" pitchFamily="2" charset="-122"/>
              </a:rPr>
              <a:t>类</a:t>
            </a:r>
            <a:r>
              <a:rPr lang="en-US" altLang="zh-CN" sz="1500">
                <a:solidFill>
                  <a:srgbClr val="000000"/>
                </a:solidFill>
                <a:latin typeface="华文中宋" panose="02010600040101010101" pitchFamily="2" charset="-122"/>
                <a:ea typeface="华文中宋" panose="02010600040101010101" pitchFamily="2" charset="-122"/>
              </a:rPr>
              <a:t>50</a:t>
            </a:r>
            <a:r>
              <a:rPr lang="zh-CN" altLang="en-US" sz="1500">
                <a:solidFill>
                  <a:srgbClr val="000000"/>
                </a:solidFill>
                <a:latin typeface="华文中宋" panose="02010600040101010101" pitchFamily="2" charset="-122"/>
                <a:ea typeface="华文中宋" panose="02010600040101010101" pitchFamily="2" charset="-122"/>
              </a:rPr>
              <a:t>多个常用的 </a:t>
            </a:r>
            <a:r>
              <a:rPr lang="en-US" altLang="zh-CN" sz="1500">
                <a:solidFill>
                  <a:srgbClr val="000000"/>
                </a:solidFill>
                <a:latin typeface="华文中宋" panose="02010600040101010101" pitchFamily="2" charset="-122"/>
                <a:ea typeface="华文中宋" panose="02010600040101010101" pitchFamily="2" charset="-122"/>
              </a:rPr>
              <a:t>UI </a:t>
            </a:r>
            <a:r>
              <a:rPr lang="zh-CN" altLang="en-US" sz="1500">
                <a:solidFill>
                  <a:srgbClr val="000000"/>
                </a:solidFill>
                <a:latin typeface="华文中宋" panose="02010600040101010101" pitchFamily="2" charset="-122"/>
                <a:ea typeface="华文中宋" panose="02010600040101010101" pitchFamily="2" charset="-122"/>
              </a:rPr>
              <a:t>控件。</a:t>
            </a:r>
            <a:endParaRPr lang="en-US" altLang="zh-CN" sz="1500">
              <a:solidFill>
                <a:srgbClr val="000000"/>
              </a:solidFill>
              <a:latin typeface="华文中宋" panose="02010600040101010101" pitchFamily="2" charset="-122"/>
              <a:ea typeface="华文中宋" panose="02010600040101010101" pitchFamily="2" charset="-122"/>
            </a:endParaRPr>
          </a:p>
          <a:p>
            <a:pPr algn="just">
              <a:lnSpc>
                <a:spcPct val="150000"/>
              </a:lnSpc>
              <a:spcBef>
                <a:spcPts val="800"/>
              </a:spcBef>
            </a:pPr>
            <a:r>
              <a:rPr lang="zh-CN" altLang="en-US" sz="1500">
                <a:solidFill>
                  <a:srgbClr val="000000"/>
                </a:solidFill>
                <a:latin typeface="华文中宋" panose="02010600040101010101" pitchFamily="2" charset="-122"/>
                <a:ea typeface="华文中宋" panose="02010600040101010101" pitchFamily="2" charset="-122"/>
              </a:rPr>
              <a:t>可用于</a:t>
            </a:r>
            <a:r>
              <a:rPr lang="zh-CN" altLang="en-US" sz="1500" b="1">
                <a:solidFill>
                  <a:srgbClr val="E46C0A"/>
                </a:solidFill>
                <a:latin typeface="华文中宋" panose="02010600040101010101" pitchFamily="2" charset="-122"/>
                <a:ea typeface="华文中宋" panose="02010600040101010101" pitchFamily="2" charset="-122"/>
              </a:rPr>
              <a:t>桌面应用程序</a:t>
            </a:r>
            <a:r>
              <a:rPr lang="zh-CN" altLang="en-US" sz="1500">
                <a:solidFill>
                  <a:srgbClr val="000000"/>
                </a:solidFill>
                <a:latin typeface="华文中宋" panose="02010600040101010101" pitchFamily="2" charset="-122"/>
                <a:ea typeface="华文中宋" panose="02010600040101010101" pitchFamily="2" charset="-122"/>
              </a:rPr>
              <a:t>、</a:t>
            </a:r>
            <a:r>
              <a:rPr lang="zh-CN" altLang="en-US" sz="1500" b="1">
                <a:solidFill>
                  <a:srgbClr val="E46C0A"/>
                </a:solidFill>
                <a:latin typeface="华文中宋" panose="02010600040101010101" pitchFamily="2" charset="-122"/>
                <a:ea typeface="华文中宋" panose="02010600040101010101" pitchFamily="2" charset="-122"/>
              </a:rPr>
              <a:t>手机软件界面</a:t>
            </a:r>
            <a:r>
              <a:rPr lang="zh-CN" altLang="en-US" sz="1500">
                <a:solidFill>
                  <a:srgbClr val="000000"/>
                </a:solidFill>
                <a:latin typeface="华文中宋" panose="02010600040101010101" pitchFamily="2" charset="-122"/>
                <a:ea typeface="华文中宋" panose="02010600040101010101" pitchFamily="2" charset="-122"/>
              </a:rPr>
              <a:t>以及</a:t>
            </a:r>
            <a:r>
              <a:rPr lang="en-US" altLang="zh-CN" sz="1500" b="1">
                <a:solidFill>
                  <a:srgbClr val="E46C0A"/>
                </a:solidFill>
                <a:latin typeface="华文中宋" panose="02010600040101010101" pitchFamily="2" charset="-122"/>
                <a:ea typeface="华文中宋" panose="02010600040101010101" pitchFamily="2" charset="-122"/>
              </a:rPr>
              <a:t>Web</a:t>
            </a:r>
            <a:r>
              <a:rPr lang="zh-CN" altLang="en-US" sz="1500" b="1">
                <a:solidFill>
                  <a:srgbClr val="E46C0A"/>
                </a:solidFill>
                <a:latin typeface="华文中宋" panose="02010600040101010101" pitchFamily="2" charset="-122"/>
                <a:ea typeface="华文中宋" panose="02010600040101010101" pitchFamily="2" charset="-122"/>
              </a:rPr>
              <a:t>的原型设计</a:t>
            </a:r>
            <a:r>
              <a:rPr lang="zh-CN" altLang="en-US" sz="1500">
                <a:solidFill>
                  <a:srgbClr val="000000"/>
                </a:solidFill>
                <a:latin typeface="华文中宋" panose="02010600040101010101" pitchFamily="2" charset="-122"/>
                <a:ea typeface="华文中宋" panose="02010600040101010101" pitchFamily="2" charset="-122"/>
              </a:rPr>
              <a:t>。</a:t>
            </a:r>
            <a:endParaRPr lang="en-US" altLang="zh-CN" sz="1500">
              <a:solidFill>
                <a:srgbClr val="000000"/>
              </a:solidFill>
              <a:latin typeface="华文中宋" panose="02010600040101010101" pitchFamily="2" charset="-122"/>
              <a:ea typeface="华文中宋" panose="02010600040101010101" pitchFamily="2" charset="-122"/>
            </a:endParaRPr>
          </a:p>
          <a:p>
            <a:pPr algn="just">
              <a:lnSpc>
                <a:spcPct val="150000"/>
              </a:lnSpc>
              <a:spcBef>
                <a:spcPts val="800"/>
              </a:spcBef>
            </a:pPr>
            <a:r>
              <a:rPr lang="zh-CN" altLang="en-US" sz="1500" b="1">
                <a:solidFill>
                  <a:srgbClr val="E46C0A"/>
                </a:solidFill>
                <a:latin typeface="华文中宋" panose="02010600040101010101" pitchFamily="2" charset="-122"/>
                <a:ea typeface="华文中宋" panose="02010600040101010101" pitchFamily="2" charset="-122"/>
              </a:rPr>
              <a:t>特点</a:t>
            </a:r>
            <a:r>
              <a:rPr lang="zh-CN" altLang="en-US" sz="1500">
                <a:solidFill>
                  <a:srgbClr val="000000"/>
                </a:solidFill>
                <a:latin typeface="华文中宋" panose="02010600040101010101" pitchFamily="2" charset="-122"/>
                <a:ea typeface="华文中宋" panose="02010600040101010101" pitchFamily="2" charset="-122"/>
              </a:rPr>
              <a:t>：</a:t>
            </a:r>
            <a:r>
              <a:rPr lang="zh-CN" altLang="en-US" sz="1500" b="1">
                <a:solidFill>
                  <a:srgbClr val="000000"/>
                </a:solidFill>
                <a:latin typeface="华文中宋" panose="02010600040101010101" pitchFamily="2" charset="-122"/>
                <a:ea typeface="华文中宋" panose="02010600040101010101" pitchFamily="2" charset="-122"/>
              </a:rPr>
              <a:t>易用</a:t>
            </a:r>
            <a:r>
              <a:rPr lang="zh-CN" altLang="en-US" sz="1500">
                <a:solidFill>
                  <a:srgbClr val="000000"/>
                </a:solidFill>
                <a:latin typeface="华文中宋" panose="02010600040101010101" pitchFamily="2" charset="-122"/>
                <a:ea typeface="华文中宋" panose="02010600040101010101" pitchFamily="2" charset="-122"/>
              </a:rPr>
              <a:t>、</a:t>
            </a:r>
            <a:r>
              <a:rPr lang="zh-CN" altLang="en-US" sz="1500" b="1">
                <a:solidFill>
                  <a:srgbClr val="000000"/>
                </a:solidFill>
                <a:latin typeface="华文中宋" panose="02010600040101010101" pitchFamily="2" charset="-122"/>
                <a:ea typeface="华文中宋" panose="02010600040101010101" pitchFamily="2" charset="-122"/>
              </a:rPr>
              <a:t>手绘风格</a:t>
            </a:r>
            <a:r>
              <a:rPr lang="zh-CN" altLang="en-US" sz="1500">
                <a:solidFill>
                  <a:srgbClr val="000000"/>
                </a:solidFill>
                <a:latin typeface="华文中宋" panose="02010600040101010101" pitchFamily="2" charset="-122"/>
                <a:ea typeface="华文中宋" panose="02010600040101010101" pitchFamily="2" charset="-122"/>
              </a:rPr>
              <a:t>、</a:t>
            </a:r>
            <a:r>
              <a:rPr lang="zh-CN" altLang="en-US" sz="1500" b="1">
                <a:solidFill>
                  <a:srgbClr val="000000"/>
                </a:solidFill>
                <a:latin typeface="华文中宋" panose="02010600040101010101" pitchFamily="2" charset="-122"/>
                <a:ea typeface="华文中宋" panose="02010600040101010101" pitchFamily="2" charset="-122"/>
              </a:rPr>
              <a:t>控件多</a:t>
            </a:r>
            <a:r>
              <a:rPr lang="zh-CN" altLang="en-US" sz="1500">
                <a:solidFill>
                  <a:srgbClr val="000000"/>
                </a:solidFill>
                <a:latin typeface="华文中宋" panose="02010600040101010101" pitchFamily="2" charset="-122"/>
                <a:ea typeface="华文中宋" panose="02010600040101010101" pitchFamily="2" charset="-122"/>
              </a:rPr>
              <a:t>（包含</a:t>
            </a:r>
            <a:r>
              <a:rPr lang="en-US" altLang="zh-CN" sz="1500">
                <a:solidFill>
                  <a:srgbClr val="000000"/>
                </a:solidFill>
                <a:latin typeface="华文中宋" panose="02010600040101010101" pitchFamily="2" charset="-122"/>
                <a:ea typeface="华文中宋" panose="02010600040101010101" pitchFamily="2" charset="-122"/>
              </a:rPr>
              <a:t>iPhone</a:t>
            </a:r>
            <a:r>
              <a:rPr lang="zh-CN" altLang="en-US" sz="1500">
                <a:solidFill>
                  <a:srgbClr val="000000"/>
                </a:solidFill>
                <a:latin typeface="华文中宋" panose="02010600040101010101" pitchFamily="2" charset="-122"/>
                <a:ea typeface="华文中宋" panose="02010600040101010101" pitchFamily="2" charset="-122"/>
              </a:rPr>
              <a:t>元素）、</a:t>
            </a:r>
            <a:r>
              <a:rPr lang="zh-CN" altLang="en-US" sz="1500" b="1">
                <a:solidFill>
                  <a:srgbClr val="000000"/>
                </a:solidFill>
                <a:latin typeface="华文中宋" panose="02010600040101010101" pitchFamily="2" charset="-122"/>
                <a:ea typeface="华文中宋" panose="02010600040101010101" pitchFamily="2" charset="-122"/>
              </a:rPr>
              <a:t>支持快捷键</a:t>
            </a:r>
            <a:r>
              <a:rPr lang="zh-CN" altLang="en-US" sz="1500">
                <a:solidFill>
                  <a:srgbClr val="000000"/>
                </a:solidFill>
                <a:latin typeface="华文中宋" panose="02010600040101010101" pitchFamily="2" charset="-122"/>
                <a:ea typeface="华文中宋" panose="02010600040101010101" pitchFamily="2" charset="-122"/>
              </a:rPr>
              <a:t>、</a:t>
            </a:r>
            <a:r>
              <a:rPr lang="zh-CN" altLang="en-US" sz="1500" b="1">
                <a:solidFill>
                  <a:srgbClr val="000000"/>
                </a:solidFill>
                <a:latin typeface="华文中宋" panose="02010600040101010101" pitchFamily="2" charset="-122"/>
                <a:ea typeface="华文中宋" panose="02010600040101010101" pitchFamily="2" charset="-122"/>
              </a:rPr>
              <a:t>可使用</a:t>
            </a:r>
            <a:r>
              <a:rPr lang="en-US" altLang="zh-CN" sz="1500" b="1">
                <a:solidFill>
                  <a:srgbClr val="000000"/>
                </a:solidFill>
                <a:latin typeface="华文中宋" panose="02010600040101010101" pitchFamily="2" charset="-122"/>
                <a:ea typeface="华文中宋" panose="02010600040101010101" pitchFamily="2" charset="-122"/>
              </a:rPr>
              <a:t>XML</a:t>
            </a:r>
            <a:r>
              <a:rPr lang="zh-CN" altLang="en-US" sz="1500" b="1">
                <a:solidFill>
                  <a:srgbClr val="000000"/>
                </a:solidFill>
                <a:latin typeface="华文中宋" panose="02010600040101010101" pitchFamily="2" charset="-122"/>
                <a:ea typeface="华文中宋" panose="02010600040101010101" pitchFamily="2" charset="-122"/>
              </a:rPr>
              <a:t>语言保存元素</a:t>
            </a:r>
            <a:r>
              <a:rPr lang="zh-CN" altLang="en-US" sz="1500">
                <a:solidFill>
                  <a:srgbClr val="000000"/>
                </a:solidFill>
                <a:latin typeface="华文中宋" panose="02010600040101010101" pitchFamily="2" charset="-122"/>
                <a:ea typeface="华文中宋" panose="02010600040101010101" pitchFamily="2" charset="-122"/>
              </a:rPr>
              <a:t>，也</a:t>
            </a:r>
            <a:r>
              <a:rPr lang="zh-CN" altLang="en-US" sz="1500" b="1">
                <a:solidFill>
                  <a:srgbClr val="000000"/>
                </a:solidFill>
                <a:latin typeface="华文中宋" panose="02010600040101010101" pitchFamily="2" charset="-122"/>
                <a:ea typeface="华文中宋" panose="02010600040101010101" pitchFamily="2" charset="-122"/>
              </a:rPr>
              <a:t>可</a:t>
            </a:r>
            <a:r>
              <a:rPr lang="zh-CN" altLang="en-US" sz="1500">
                <a:solidFill>
                  <a:srgbClr val="000000"/>
                </a:solidFill>
                <a:latin typeface="华文中宋" panose="02010600040101010101" pitchFamily="2" charset="-122"/>
                <a:ea typeface="华文中宋" panose="02010600040101010101" pitchFamily="2" charset="-122"/>
              </a:rPr>
              <a:t>以</a:t>
            </a:r>
            <a:r>
              <a:rPr lang="zh-CN" altLang="en-US" sz="1500" b="1">
                <a:solidFill>
                  <a:srgbClr val="000000"/>
                </a:solidFill>
                <a:latin typeface="华文中宋" panose="02010600040101010101" pitchFamily="2" charset="-122"/>
                <a:ea typeface="华文中宋" panose="02010600040101010101" pitchFamily="2" charset="-122"/>
              </a:rPr>
              <a:t>导出</a:t>
            </a:r>
            <a:r>
              <a:rPr lang="en-US" altLang="zh-CN" sz="1500" b="1">
                <a:solidFill>
                  <a:srgbClr val="000000"/>
                </a:solidFill>
                <a:latin typeface="华文中宋" panose="02010600040101010101" pitchFamily="2" charset="-122"/>
                <a:ea typeface="华文中宋" panose="02010600040101010101" pitchFamily="2" charset="-122"/>
              </a:rPr>
              <a:t>PNG</a:t>
            </a:r>
            <a:r>
              <a:rPr lang="zh-CN" altLang="en-US" sz="1500" b="1">
                <a:solidFill>
                  <a:srgbClr val="000000"/>
                </a:solidFill>
                <a:latin typeface="华文中宋" panose="02010600040101010101" pitchFamily="2" charset="-122"/>
                <a:ea typeface="华文中宋" panose="02010600040101010101" pitchFamily="2" charset="-122"/>
              </a:rPr>
              <a:t>图片</a:t>
            </a:r>
            <a:r>
              <a:rPr lang="zh-CN" altLang="en-US" sz="1500">
                <a:solidFill>
                  <a:srgbClr val="000000"/>
                </a:solidFill>
                <a:latin typeface="华文中宋" panose="02010600040101010101" pitchFamily="2" charset="-122"/>
                <a:ea typeface="华文中宋" panose="02010600040101010101" pitchFamily="2" charset="-122"/>
              </a:rPr>
              <a:t>、</a:t>
            </a:r>
            <a:r>
              <a:rPr lang="zh-CN" altLang="en-US" sz="1500" b="1">
                <a:solidFill>
                  <a:srgbClr val="000000"/>
                </a:solidFill>
                <a:latin typeface="华文中宋" panose="02010600040101010101" pitchFamily="2" charset="-122"/>
                <a:ea typeface="华文中宋" panose="02010600040101010101" pitchFamily="2" charset="-122"/>
              </a:rPr>
              <a:t>跨平台支持</a:t>
            </a:r>
            <a:r>
              <a:rPr lang="zh-CN" altLang="en-US" sz="1500">
                <a:solidFill>
                  <a:srgbClr val="000000"/>
                </a:solidFill>
                <a:latin typeface="华文中宋" panose="02010600040101010101" pitchFamily="2" charset="-122"/>
                <a:ea typeface="华文中宋" panose="02010600040101010101" pitchFamily="2" charset="-122"/>
              </a:rPr>
              <a:t>（</a:t>
            </a:r>
            <a:r>
              <a:rPr lang="en-US" altLang="zh-CN" sz="1500">
                <a:solidFill>
                  <a:srgbClr val="000000"/>
                </a:solidFill>
                <a:latin typeface="华文中宋" panose="02010600040101010101" pitchFamily="2" charset="-122"/>
                <a:ea typeface="华文中宋" panose="02010600040101010101" pitchFamily="2" charset="-122"/>
              </a:rPr>
              <a:t>Windows</a:t>
            </a:r>
            <a:r>
              <a:rPr lang="zh-CN" altLang="en-US" sz="1500">
                <a:solidFill>
                  <a:srgbClr val="000000"/>
                </a:solidFill>
                <a:latin typeface="华文中宋" panose="02010600040101010101" pitchFamily="2" charset="-122"/>
                <a:ea typeface="华文中宋" panose="02010600040101010101" pitchFamily="2" charset="-122"/>
              </a:rPr>
              <a:t>、</a:t>
            </a:r>
            <a:r>
              <a:rPr lang="en-US" altLang="zh-CN" sz="1500">
                <a:solidFill>
                  <a:srgbClr val="000000"/>
                </a:solidFill>
                <a:latin typeface="华文中宋" panose="02010600040101010101" pitchFamily="2" charset="-122"/>
                <a:ea typeface="华文中宋" panose="02010600040101010101" pitchFamily="2" charset="-122"/>
              </a:rPr>
              <a:t>Mac OS</a:t>
            </a:r>
            <a:r>
              <a:rPr lang="zh-CN" altLang="en-US" sz="1500">
                <a:solidFill>
                  <a:srgbClr val="000000"/>
                </a:solidFill>
                <a:latin typeface="华文中宋" panose="02010600040101010101" pitchFamily="2" charset="-122"/>
                <a:ea typeface="华文中宋" panose="02010600040101010101" pitchFamily="2" charset="-122"/>
              </a:rPr>
              <a:t>、</a:t>
            </a:r>
            <a:r>
              <a:rPr lang="en-US" altLang="zh-CN" sz="1500">
                <a:solidFill>
                  <a:srgbClr val="000000"/>
                </a:solidFill>
                <a:latin typeface="华文中宋" panose="02010600040101010101" pitchFamily="2" charset="-122"/>
                <a:ea typeface="华文中宋" panose="02010600040101010101" pitchFamily="2" charset="-122"/>
              </a:rPr>
              <a:t>Linux</a:t>
            </a:r>
            <a:r>
              <a:rPr lang="zh-CN" altLang="en-US" sz="1500">
                <a:solidFill>
                  <a:srgbClr val="000000"/>
                </a:solidFill>
                <a:latin typeface="华文中宋" panose="02010600040101010101" pitchFamily="2" charset="-122"/>
                <a:ea typeface="华文中宋" panose="02010600040101010101" pitchFamily="2" charset="-122"/>
              </a:rPr>
              <a:t>）。</a:t>
            </a:r>
            <a:endParaRPr lang="en-US" altLang="zh-CN" sz="1500">
              <a:solidFill>
                <a:srgbClr val="000000"/>
              </a:solidFill>
              <a:latin typeface="华文中宋" panose="02010600040101010101" pitchFamily="2" charset="-122"/>
              <a:ea typeface="华文中宋" panose="02010600040101010101" pitchFamily="2" charset="-122"/>
            </a:endParaRPr>
          </a:p>
        </p:txBody>
      </p:sp>
      <p:grpSp>
        <p:nvGrpSpPr>
          <p:cNvPr id="6" name="组合 20">
            <a:extLst>
              <a:ext uri="{FF2B5EF4-FFF2-40B4-BE49-F238E27FC236}">
                <a16:creationId xmlns:a16="http://schemas.microsoft.com/office/drawing/2014/main" id="{F4EF21B9-A3C0-4512-23C8-7D3C849716ED}"/>
              </a:ext>
            </a:extLst>
          </p:cNvPr>
          <p:cNvGrpSpPr>
            <a:grpSpLocks/>
          </p:cNvGrpSpPr>
          <p:nvPr/>
        </p:nvGrpSpPr>
        <p:grpSpPr bwMode="auto">
          <a:xfrm>
            <a:off x="4972050" y="1795463"/>
            <a:ext cx="3886200" cy="3975100"/>
            <a:chOff x="4972032" y="1217605"/>
            <a:chExt cx="3171868" cy="2981947"/>
          </a:xfrm>
        </p:grpSpPr>
        <p:sp>
          <p:nvSpPr>
            <p:cNvPr id="83974" name="矩形 13">
              <a:extLst>
                <a:ext uri="{FF2B5EF4-FFF2-40B4-BE49-F238E27FC236}">
                  <a16:creationId xmlns:a16="http://schemas.microsoft.com/office/drawing/2014/main" id="{FA2B26C8-27F7-92D1-3015-EEA247FA9469}"/>
                </a:ext>
              </a:extLst>
            </p:cNvPr>
            <p:cNvSpPr>
              <a:spLocks noChangeArrowheads="1"/>
            </p:cNvSpPr>
            <p:nvPr/>
          </p:nvSpPr>
          <p:spPr bwMode="auto">
            <a:xfrm>
              <a:off x="5072046" y="3714797"/>
              <a:ext cx="3000416" cy="484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nSpc>
                  <a:spcPct val="150000"/>
                </a:lnSpc>
                <a:spcBef>
                  <a:spcPts val="800"/>
                </a:spcBef>
              </a:pPr>
              <a:r>
                <a:rPr lang="zh-CN" altLang="en-US" sz="1200">
                  <a:solidFill>
                    <a:srgbClr val="000000"/>
                  </a:solidFill>
                  <a:latin typeface="微软雅黑" panose="020B0503020204020204" pitchFamily="34" charset="-122"/>
                  <a:ea typeface="微软雅黑" panose="020B0503020204020204" pitchFamily="34" charset="-122"/>
                </a:rPr>
                <a:t>用</a:t>
              </a:r>
              <a:r>
                <a:rPr lang="en-US" altLang="zh-CN" sz="1200">
                  <a:solidFill>
                    <a:srgbClr val="000000"/>
                  </a:solidFill>
                  <a:latin typeface="微软雅黑" panose="020B0503020204020204" pitchFamily="34" charset="-122"/>
                </a:rPr>
                <a:t>Balsamiq Mockups</a:t>
              </a:r>
              <a:r>
                <a:rPr lang="zh-CN" altLang="en-US" sz="1200">
                  <a:solidFill>
                    <a:srgbClr val="000000"/>
                  </a:solidFill>
                  <a:latin typeface="微软雅黑" panose="020B0503020204020204" pitchFamily="34" charset="-122"/>
                  <a:ea typeface="微软雅黑" panose="020B0503020204020204" pitchFamily="34" charset="-122"/>
                </a:rPr>
                <a:t>构建的具有手绘风格的界面原型</a:t>
              </a:r>
              <a:endParaRPr lang="zh-CN" altLang="en-US" sz="1200" b="1">
                <a:solidFill>
                  <a:srgbClr val="E46C0A"/>
                </a:solidFill>
                <a:latin typeface="微软雅黑" panose="020B0503020204020204" pitchFamily="34" charset="-122"/>
                <a:ea typeface="微软雅黑" panose="020B0503020204020204" pitchFamily="34" charset="-122"/>
              </a:endParaRPr>
            </a:p>
          </p:txBody>
        </p:sp>
        <p:pic>
          <p:nvPicPr>
            <p:cNvPr id="83975" name="Picture 2" descr="tu8-10">
              <a:extLst>
                <a:ext uri="{FF2B5EF4-FFF2-40B4-BE49-F238E27FC236}">
                  <a16:creationId xmlns:a16="http://schemas.microsoft.com/office/drawing/2014/main" id="{29923976-5FB0-0073-0274-C05361B808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2032" y="1217605"/>
              <a:ext cx="3171868" cy="2494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FBC35EF-03C0-AA8E-141E-744F92254333}"/>
              </a:ext>
            </a:extLst>
          </p:cNvPr>
          <p:cNvSpPr/>
          <p:nvPr/>
        </p:nvSpPr>
        <p:spPr>
          <a:xfrm>
            <a:off x="285750" y="1619250"/>
            <a:ext cx="142875" cy="1905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fontAlgn="auto">
              <a:spcBef>
                <a:spcPts val="0"/>
              </a:spcBef>
              <a:spcAft>
                <a:spcPts val="0"/>
              </a:spcAft>
              <a:buFontTx/>
              <a:buNone/>
              <a:defRPr/>
            </a:pPr>
            <a:endParaRPr kumimoji="1" lang="zh-CN" altLang="en-US"/>
          </a:p>
        </p:txBody>
      </p:sp>
      <p:sp>
        <p:nvSpPr>
          <p:cNvPr id="3" name="TextBox 18">
            <a:extLst>
              <a:ext uri="{FF2B5EF4-FFF2-40B4-BE49-F238E27FC236}">
                <a16:creationId xmlns:a16="http://schemas.microsoft.com/office/drawing/2014/main" id="{4497E48D-9697-E008-7D5C-47D869B06265}"/>
              </a:ext>
            </a:extLst>
          </p:cNvPr>
          <p:cNvSpPr txBox="1">
            <a:spLocks noChangeArrowheads="1"/>
          </p:cNvSpPr>
          <p:nvPr/>
        </p:nvSpPr>
        <p:spPr bwMode="auto">
          <a:xfrm>
            <a:off x="428625" y="1428750"/>
            <a:ext cx="1857375" cy="533400"/>
          </a:xfrm>
          <a:prstGeom prst="rect">
            <a:avLst/>
          </a:prstGeom>
          <a:noFill/>
          <a:ln>
            <a:noFill/>
          </a:ln>
        </p:spPr>
        <p:txBody>
          <a:bodyPr lIns="121917" tIns="60958" rIns="121917" bIns="60958">
            <a:spAutoFit/>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nSpc>
                <a:spcPts val="3200"/>
              </a:lnSpc>
              <a:spcBef>
                <a:spcPts val="800"/>
              </a:spcBef>
            </a:pPr>
            <a:r>
              <a:rPr lang="zh-CN" altLang="en-US" sz="1900" b="1">
                <a:latin typeface="华文中宋" panose="02010600040101010101" pitchFamily="2" charset="-122"/>
                <a:ea typeface="华文中宋" panose="02010600040101010101" pitchFamily="2" charset="-122"/>
              </a:rPr>
              <a:t>原型制作软件</a:t>
            </a:r>
          </a:p>
        </p:txBody>
      </p:sp>
      <p:sp>
        <p:nvSpPr>
          <p:cNvPr id="4" name="矩形 3">
            <a:extLst>
              <a:ext uri="{FF2B5EF4-FFF2-40B4-BE49-F238E27FC236}">
                <a16:creationId xmlns:a16="http://schemas.microsoft.com/office/drawing/2014/main" id="{FE6918BA-F5F5-C6C1-9E3E-CDD8628433F0}"/>
              </a:ext>
            </a:extLst>
          </p:cNvPr>
          <p:cNvSpPr>
            <a:spLocks noChangeArrowheads="1"/>
          </p:cNvSpPr>
          <p:nvPr/>
        </p:nvSpPr>
        <p:spPr bwMode="auto">
          <a:xfrm>
            <a:off x="285750" y="1987550"/>
            <a:ext cx="3857625" cy="469900"/>
          </a:xfrm>
          <a:prstGeom prst="rect">
            <a:avLst/>
          </a:prstGeom>
          <a:solidFill>
            <a:srgbClr val="EFF3F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nSpc>
                <a:spcPct val="150000"/>
              </a:lnSpc>
              <a:spcBef>
                <a:spcPts val="800"/>
              </a:spcBef>
              <a:buFont typeface="Wingdings" panose="05000000000000000000" pitchFamily="2" charset="2"/>
              <a:buChar char="l"/>
            </a:pPr>
            <a:r>
              <a:rPr lang="nn-NO" altLang="zh-CN" sz="1500" b="1">
                <a:solidFill>
                  <a:srgbClr val="404040"/>
                </a:solidFill>
              </a:rPr>
              <a:t> Mockflow</a:t>
            </a:r>
            <a:endParaRPr lang="en-US" altLang="zh-CN" sz="1500" b="1">
              <a:solidFill>
                <a:srgbClr val="404040"/>
              </a:solidFill>
              <a:cs typeface="Arial" panose="020B0604020202020204" pitchFamily="34" charset="0"/>
            </a:endParaRPr>
          </a:p>
        </p:txBody>
      </p:sp>
      <p:sp>
        <p:nvSpPr>
          <p:cNvPr id="5" name="矩形 4">
            <a:extLst>
              <a:ext uri="{FF2B5EF4-FFF2-40B4-BE49-F238E27FC236}">
                <a16:creationId xmlns:a16="http://schemas.microsoft.com/office/drawing/2014/main" id="{0F8A0790-20EA-00C1-689A-9516E1187116}"/>
              </a:ext>
            </a:extLst>
          </p:cNvPr>
          <p:cNvSpPr>
            <a:spLocks noChangeArrowheads="1"/>
          </p:cNvSpPr>
          <p:nvPr/>
        </p:nvSpPr>
        <p:spPr bwMode="auto">
          <a:xfrm>
            <a:off x="285750" y="2571750"/>
            <a:ext cx="4000500" cy="3744913"/>
          </a:xfrm>
          <a:prstGeom prst="rect">
            <a:avLst/>
          </a:prstGeom>
          <a:noFill/>
          <a:ln>
            <a:noFill/>
          </a:ln>
        </p:spPr>
        <p:txBody>
          <a:bodyPr lIns="121917" tIns="60958" rIns="121917" bIns="60958">
            <a:spAutoFit/>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lnSpc>
                <a:spcPct val="150000"/>
              </a:lnSpc>
              <a:spcBef>
                <a:spcPts val="800"/>
              </a:spcBef>
            </a:pPr>
            <a:r>
              <a:rPr lang="zh-CN" altLang="en-US" sz="1500">
                <a:solidFill>
                  <a:srgbClr val="000000"/>
                </a:solidFill>
                <a:latin typeface="华文中宋" panose="02010600040101010101" pitchFamily="2" charset="-122"/>
                <a:ea typeface="华文中宋" panose="02010600040101010101" pitchFamily="2" charset="-122"/>
              </a:rPr>
              <a:t>基于</a:t>
            </a:r>
            <a:r>
              <a:rPr lang="en-US" altLang="zh-CN" sz="1500">
                <a:solidFill>
                  <a:srgbClr val="000000"/>
                </a:solidFill>
                <a:latin typeface="华文中宋" panose="02010600040101010101" pitchFamily="2" charset="-122"/>
                <a:ea typeface="华文中宋" panose="02010600040101010101" pitchFamily="2" charset="-122"/>
              </a:rPr>
              <a:t>Adobe Flex</a:t>
            </a:r>
            <a:r>
              <a:rPr lang="zh-CN" altLang="en-US" sz="1500">
                <a:solidFill>
                  <a:srgbClr val="000000"/>
                </a:solidFill>
                <a:latin typeface="华文中宋" panose="02010600040101010101" pitchFamily="2" charset="-122"/>
                <a:ea typeface="华文中宋" panose="02010600040101010101" pitchFamily="2" charset="-122"/>
              </a:rPr>
              <a:t>技术开发在线原型设计软件，提供了与</a:t>
            </a:r>
            <a:r>
              <a:rPr lang="en-US" altLang="zh-CN" sz="1500">
                <a:solidFill>
                  <a:srgbClr val="000000"/>
                </a:solidFill>
                <a:latin typeface="华文中宋" panose="02010600040101010101" pitchFamily="2" charset="-122"/>
                <a:ea typeface="华文中宋" panose="02010600040101010101" pitchFamily="2" charset="-122"/>
              </a:rPr>
              <a:t>Balsamiq Mockups</a:t>
            </a:r>
            <a:r>
              <a:rPr lang="zh-CN" altLang="en-US" sz="1500">
                <a:solidFill>
                  <a:srgbClr val="000000"/>
                </a:solidFill>
                <a:latin typeface="华文中宋" panose="02010600040101010101" pitchFamily="2" charset="-122"/>
                <a:ea typeface="华文中宋" panose="02010600040101010101" pitchFamily="2" charset="-122"/>
              </a:rPr>
              <a:t>基本相似的功能，基于</a:t>
            </a:r>
            <a:r>
              <a:rPr lang="en-US" altLang="zh-CN" sz="1500">
                <a:solidFill>
                  <a:srgbClr val="000000"/>
                </a:solidFill>
                <a:latin typeface="华文中宋" panose="02010600040101010101" pitchFamily="2" charset="-122"/>
                <a:ea typeface="华文中宋" panose="02010600040101010101" pitchFamily="2" charset="-122"/>
              </a:rPr>
              <a:t>web</a:t>
            </a:r>
            <a:r>
              <a:rPr lang="zh-CN" altLang="en-US" sz="1500">
                <a:solidFill>
                  <a:srgbClr val="000000"/>
                </a:solidFill>
                <a:latin typeface="华文中宋" panose="02010600040101010101" pitchFamily="2" charset="-122"/>
                <a:ea typeface="华文中宋" panose="02010600040101010101" pitchFamily="2" charset="-122"/>
              </a:rPr>
              <a:t>的存储的文件可以在任意电脑上打开，以便于其他人进行的分享，并收集在线反馈意见，</a:t>
            </a:r>
            <a:r>
              <a:rPr lang="zh-CN" altLang="en-US" sz="1500">
                <a:solidFill>
                  <a:srgbClr val="FF0000"/>
                </a:solidFill>
                <a:latin typeface="华文中宋" panose="02010600040101010101" pitchFamily="2" charset="-122"/>
                <a:ea typeface="华文中宋" panose="02010600040101010101" pitchFamily="2" charset="-122"/>
              </a:rPr>
              <a:t>适合虚拟团队</a:t>
            </a:r>
            <a:r>
              <a:rPr lang="zh-CN" altLang="en-US" sz="1500">
                <a:solidFill>
                  <a:srgbClr val="000000"/>
                </a:solidFill>
                <a:latin typeface="华文中宋" panose="02010600040101010101" pitchFamily="2" charset="-122"/>
                <a:ea typeface="华文中宋" panose="02010600040101010101" pitchFamily="2" charset="-122"/>
              </a:rPr>
              <a:t>的原型设计交流。</a:t>
            </a:r>
            <a:endParaRPr lang="en-US" altLang="zh-CN" sz="1500">
              <a:solidFill>
                <a:srgbClr val="000000"/>
              </a:solidFill>
              <a:latin typeface="华文中宋" panose="02010600040101010101" pitchFamily="2" charset="-122"/>
              <a:ea typeface="华文中宋" panose="02010600040101010101" pitchFamily="2" charset="-122"/>
            </a:endParaRPr>
          </a:p>
          <a:p>
            <a:pPr algn="just">
              <a:lnSpc>
                <a:spcPct val="150000"/>
              </a:lnSpc>
              <a:spcBef>
                <a:spcPts val="800"/>
              </a:spcBef>
            </a:pPr>
            <a:r>
              <a:rPr lang="zh-CN" altLang="en-US" sz="1500">
                <a:solidFill>
                  <a:srgbClr val="000000"/>
                </a:solidFill>
                <a:latin typeface="华文中宋" panose="02010600040101010101" pitchFamily="2" charset="-122"/>
                <a:ea typeface="华文中宋" panose="02010600040101010101" pitchFamily="2" charset="-122"/>
              </a:rPr>
              <a:t>内置了许多常用控件，可用于</a:t>
            </a:r>
            <a:r>
              <a:rPr lang="zh-CN" altLang="en-US" sz="1500" b="1">
                <a:solidFill>
                  <a:srgbClr val="E46C0A"/>
                </a:solidFill>
                <a:latin typeface="华文中宋" panose="02010600040101010101" pitchFamily="2" charset="-122"/>
                <a:ea typeface="华文中宋" panose="02010600040101010101" pitchFamily="2" charset="-122"/>
              </a:rPr>
              <a:t>人机交互界面</a:t>
            </a:r>
            <a:r>
              <a:rPr lang="zh-CN" altLang="en-US" sz="1500">
                <a:solidFill>
                  <a:srgbClr val="000000"/>
                </a:solidFill>
                <a:latin typeface="华文中宋" panose="02010600040101010101" pitchFamily="2" charset="-122"/>
                <a:ea typeface="华文中宋" panose="02010600040101010101" pitchFamily="2" charset="-122"/>
              </a:rPr>
              <a:t>（</a:t>
            </a:r>
            <a:r>
              <a:rPr lang="zh-CN" altLang="en-US" sz="1500" b="1">
                <a:solidFill>
                  <a:srgbClr val="E46C0A"/>
                </a:solidFill>
                <a:latin typeface="华文中宋" panose="02010600040101010101" pitchFamily="2" charset="-122"/>
                <a:ea typeface="华文中宋" panose="02010600040101010101" pitchFamily="2" charset="-122"/>
              </a:rPr>
              <a:t>窗体</a:t>
            </a:r>
            <a:r>
              <a:rPr lang="zh-CN" altLang="en-US" sz="1500">
                <a:solidFill>
                  <a:srgbClr val="000000"/>
                </a:solidFill>
                <a:latin typeface="华文中宋" panose="02010600040101010101" pitchFamily="2" charset="-122"/>
                <a:ea typeface="华文中宋" panose="02010600040101010101" pitchFamily="2" charset="-122"/>
              </a:rPr>
              <a:t>、</a:t>
            </a:r>
            <a:r>
              <a:rPr lang="en-US" altLang="zh-CN" sz="1500" b="1">
                <a:solidFill>
                  <a:srgbClr val="E46C0A"/>
                </a:solidFill>
                <a:latin typeface="华文中宋" panose="02010600040101010101" pitchFamily="2" charset="-122"/>
                <a:ea typeface="华文中宋" panose="02010600040101010101" pitchFamily="2" charset="-122"/>
              </a:rPr>
              <a:t>iPhone</a:t>
            </a:r>
            <a:r>
              <a:rPr lang="zh-CN" altLang="en-US" sz="1500">
                <a:solidFill>
                  <a:srgbClr val="000000"/>
                </a:solidFill>
                <a:latin typeface="华文中宋" panose="02010600040101010101" pitchFamily="2" charset="-122"/>
                <a:ea typeface="华文中宋" panose="02010600040101010101" pitchFamily="2" charset="-122"/>
              </a:rPr>
              <a:t>、</a:t>
            </a:r>
            <a:r>
              <a:rPr lang="en-US" altLang="zh-CN" sz="1500" b="1">
                <a:solidFill>
                  <a:srgbClr val="E46C0A"/>
                </a:solidFill>
                <a:latin typeface="华文中宋" panose="02010600040101010101" pitchFamily="2" charset="-122"/>
                <a:ea typeface="华文中宋" panose="02010600040101010101" pitchFamily="2" charset="-122"/>
              </a:rPr>
              <a:t>iPad</a:t>
            </a:r>
            <a:r>
              <a:rPr lang="zh-CN" altLang="en-US" sz="1500">
                <a:solidFill>
                  <a:srgbClr val="000000"/>
                </a:solidFill>
                <a:latin typeface="华文中宋" panose="02010600040101010101" pitchFamily="2" charset="-122"/>
                <a:ea typeface="华文中宋" panose="02010600040101010101" pitchFamily="2" charset="-122"/>
              </a:rPr>
              <a:t>和</a:t>
            </a:r>
            <a:r>
              <a:rPr lang="en-US" altLang="zh-CN" sz="1500" b="1">
                <a:solidFill>
                  <a:srgbClr val="E46C0A"/>
                </a:solidFill>
                <a:latin typeface="华文中宋" panose="02010600040101010101" pitchFamily="2" charset="-122"/>
                <a:ea typeface="华文中宋" panose="02010600040101010101" pitchFamily="2" charset="-122"/>
              </a:rPr>
              <a:t>Android</a:t>
            </a:r>
            <a:r>
              <a:rPr lang="zh-CN" altLang="en-US" sz="1500">
                <a:solidFill>
                  <a:srgbClr val="000000"/>
                </a:solidFill>
                <a:latin typeface="华文中宋" panose="02010600040101010101" pitchFamily="2" charset="-122"/>
                <a:ea typeface="华文中宋" panose="02010600040101010101" pitchFamily="2" charset="-122"/>
              </a:rPr>
              <a:t>等）</a:t>
            </a:r>
            <a:r>
              <a:rPr lang="zh-CN" altLang="en-US" sz="1500" b="1">
                <a:solidFill>
                  <a:srgbClr val="E46C0A"/>
                </a:solidFill>
                <a:latin typeface="华文中宋" panose="02010600040101010101" pitchFamily="2" charset="-122"/>
                <a:ea typeface="华文中宋" panose="02010600040101010101" pitchFamily="2" charset="-122"/>
              </a:rPr>
              <a:t>应用程序</a:t>
            </a:r>
            <a:r>
              <a:rPr lang="zh-CN" altLang="en-US" sz="1500">
                <a:solidFill>
                  <a:srgbClr val="000000"/>
                </a:solidFill>
                <a:latin typeface="华文中宋" panose="02010600040101010101" pitchFamily="2" charset="-122"/>
                <a:ea typeface="华文中宋" panose="02010600040101010101" pitchFamily="2" charset="-122"/>
              </a:rPr>
              <a:t>的</a:t>
            </a:r>
            <a:r>
              <a:rPr lang="zh-CN" altLang="en-US" sz="1500" b="1">
                <a:solidFill>
                  <a:srgbClr val="E46C0A"/>
                </a:solidFill>
                <a:latin typeface="华文中宋" panose="02010600040101010101" pitchFamily="2" charset="-122"/>
                <a:ea typeface="华文中宋" panose="02010600040101010101" pitchFamily="2" charset="-122"/>
              </a:rPr>
              <a:t>原型的设计</a:t>
            </a:r>
            <a:r>
              <a:rPr lang="zh-CN" altLang="en-US" sz="1500">
                <a:solidFill>
                  <a:srgbClr val="000000"/>
                </a:solidFill>
                <a:latin typeface="华文中宋" panose="02010600040101010101" pitchFamily="2" charset="-122"/>
                <a:ea typeface="华文中宋" panose="02010600040101010101" pitchFamily="2" charset="-122"/>
              </a:rPr>
              <a:t>。</a:t>
            </a:r>
            <a:endParaRPr lang="en-US" altLang="zh-CN" sz="1500">
              <a:solidFill>
                <a:srgbClr val="000000"/>
              </a:solidFill>
              <a:latin typeface="华文中宋" panose="02010600040101010101" pitchFamily="2" charset="-122"/>
              <a:ea typeface="华文中宋" panose="02010600040101010101" pitchFamily="2" charset="-122"/>
            </a:endParaRPr>
          </a:p>
          <a:p>
            <a:pPr algn="just">
              <a:lnSpc>
                <a:spcPct val="150000"/>
              </a:lnSpc>
              <a:spcBef>
                <a:spcPts val="800"/>
              </a:spcBef>
            </a:pPr>
            <a:r>
              <a:rPr lang="en-US" altLang="zh-CN" sz="1300">
                <a:solidFill>
                  <a:srgbClr val="000000"/>
                </a:solidFill>
                <a:latin typeface="华文中宋" panose="02010600040101010101" pitchFamily="2" charset="-122"/>
                <a:ea typeface="华文中宋" panose="02010600040101010101" pitchFamily="2" charset="-122"/>
              </a:rPr>
              <a:t>http://www.mockflow.com/desktop/</a:t>
            </a:r>
            <a:endParaRPr lang="zh-CN" altLang="en-US" sz="1300">
              <a:solidFill>
                <a:srgbClr val="000000"/>
              </a:solidFill>
              <a:latin typeface="华文中宋" panose="02010600040101010101" pitchFamily="2" charset="-122"/>
              <a:ea typeface="华文中宋" panose="02010600040101010101" pitchFamily="2" charset="-122"/>
            </a:endParaRPr>
          </a:p>
        </p:txBody>
      </p:sp>
      <p:grpSp>
        <p:nvGrpSpPr>
          <p:cNvPr id="6" name="组合 20">
            <a:extLst>
              <a:ext uri="{FF2B5EF4-FFF2-40B4-BE49-F238E27FC236}">
                <a16:creationId xmlns:a16="http://schemas.microsoft.com/office/drawing/2014/main" id="{FA1EEFD5-6455-BF8B-3CC7-7F0E86762020}"/>
              </a:ext>
            </a:extLst>
          </p:cNvPr>
          <p:cNvGrpSpPr>
            <a:grpSpLocks/>
          </p:cNvGrpSpPr>
          <p:nvPr/>
        </p:nvGrpSpPr>
        <p:grpSpPr bwMode="auto">
          <a:xfrm>
            <a:off x="4573588" y="1795463"/>
            <a:ext cx="4283075" cy="4110037"/>
            <a:chOff x="4572976" y="1346143"/>
            <a:chExt cx="4284328" cy="3082995"/>
          </a:xfrm>
        </p:grpSpPr>
        <p:sp>
          <p:nvSpPr>
            <p:cNvPr id="84998" name="矩形 13">
              <a:extLst>
                <a:ext uri="{FF2B5EF4-FFF2-40B4-BE49-F238E27FC236}">
                  <a16:creationId xmlns:a16="http://schemas.microsoft.com/office/drawing/2014/main" id="{D0389CF5-23DF-8B1A-10B1-64FDAAB97576}"/>
                </a:ext>
              </a:extLst>
            </p:cNvPr>
            <p:cNvSpPr>
              <a:spLocks noChangeArrowheads="1"/>
            </p:cNvSpPr>
            <p:nvPr/>
          </p:nvSpPr>
          <p:spPr bwMode="auto">
            <a:xfrm>
              <a:off x="5071597" y="4152907"/>
              <a:ext cx="3001253" cy="276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nSpc>
                  <a:spcPct val="150000"/>
                </a:lnSpc>
                <a:spcBef>
                  <a:spcPts val="800"/>
                </a:spcBef>
              </a:pPr>
              <a:r>
                <a:rPr lang="zh-CN" altLang="en-US" sz="1200">
                  <a:solidFill>
                    <a:srgbClr val="000000"/>
                  </a:solidFill>
                  <a:latin typeface="微软雅黑" panose="020B0503020204020204" pitchFamily="34" charset="-122"/>
                  <a:ea typeface="微软雅黑" panose="020B0503020204020204" pitchFamily="34" charset="-122"/>
                </a:rPr>
                <a:t>用</a:t>
              </a:r>
              <a:r>
                <a:rPr lang="en-US" altLang="zh-CN" sz="1200">
                  <a:solidFill>
                    <a:srgbClr val="000000"/>
                  </a:solidFill>
                  <a:latin typeface="微软雅黑" panose="020B0503020204020204" pitchFamily="34" charset="-122"/>
                </a:rPr>
                <a:t>Mockflow</a:t>
              </a:r>
              <a:r>
                <a:rPr lang="zh-CN" altLang="en-US" sz="1200">
                  <a:solidFill>
                    <a:srgbClr val="000000"/>
                  </a:solidFill>
                  <a:latin typeface="微软雅黑" panose="020B0503020204020204" pitchFamily="34" charset="-122"/>
                  <a:ea typeface="微软雅黑" panose="020B0503020204020204" pitchFamily="34" charset="-122"/>
                </a:rPr>
                <a:t>设计的</a:t>
              </a:r>
              <a:r>
                <a:rPr lang="en-US" altLang="zh-CN" sz="1200">
                  <a:solidFill>
                    <a:srgbClr val="000000"/>
                  </a:solidFill>
                  <a:latin typeface="微软雅黑" panose="020B0503020204020204" pitchFamily="34" charset="-122"/>
                </a:rPr>
                <a:t>iPad</a:t>
              </a:r>
              <a:r>
                <a:rPr lang="zh-CN" altLang="en-US" sz="1200">
                  <a:solidFill>
                    <a:srgbClr val="000000"/>
                  </a:solidFill>
                  <a:latin typeface="微软雅黑" panose="020B0503020204020204" pitchFamily="34" charset="-122"/>
                  <a:ea typeface="微软雅黑" panose="020B0503020204020204" pitchFamily="34" charset="-122"/>
                </a:rPr>
                <a:t>界面原型</a:t>
              </a:r>
              <a:endParaRPr lang="zh-CN" altLang="en-US" sz="1200" b="1">
                <a:solidFill>
                  <a:srgbClr val="E46C0A"/>
                </a:solidFill>
                <a:latin typeface="微软雅黑" panose="020B0503020204020204" pitchFamily="34" charset="-122"/>
                <a:ea typeface="微软雅黑" panose="020B0503020204020204" pitchFamily="34" charset="-122"/>
              </a:endParaRPr>
            </a:p>
          </p:txBody>
        </p:sp>
        <p:pic>
          <p:nvPicPr>
            <p:cNvPr id="84999" name="Picture 2" descr="tu8-10">
              <a:extLst>
                <a:ext uri="{FF2B5EF4-FFF2-40B4-BE49-F238E27FC236}">
                  <a16:creationId xmlns:a16="http://schemas.microsoft.com/office/drawing/2014/main" id="{8C6A5F36-AFB8-9E91-42E5-B8F9F3468E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976" y="1346143"/>
              <a:ext cx="4284328" cy="2878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989A964-9DF4-C3AC-929A-BA7CA57B0D68}"/>
              </a:ext>
            </a:extLst>
          </p:cNvPr>
          <p:cNvSpPr/>
          <p:nvPr/>
        </p:nvSpPr>
        <p:spPr>
          <a:xfrm>
            <a:off x="285750" y="1301750"/>
            <a:ext cx="142875" cy="190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fontAlgn="auto">
              <a:spcBef>
                <a:spcPts val="0"/>
              </a:spcBef>
              <a:spcAft>
                <a:spcPts val="0"/>
              </a:spcAft>
              <a:buFontTx/>
              <a:buNone/>
              <a:defRPr/>
            </a:pPr>
            <a:endParaRPr kumimoji="1" lang="zh-CN" altLang="en-US"/>
          </a:p>
        </p:txBody>
      </p:sp>
      <p:sp>
        <p:nvSpPr>
          <p:cNvPr id="3" name="TextBox 18">
            <a:extLst>
              <a:ext uri="{FF2B5EF4-FFF2-40B4-BE49-F238E27FC236}">
                <a16:creationId xmlns:a16="http://schemas.microsoft.com/office/drawing/2014/main" id="{274E14C3-E213-1406-5DB1-F78A16F8D506}"/>
              </a:ext>
            </a:extLst>
          </p:cNvPr>
          <p:cNvSpPr txBox="1">
            <a:spLocks noChangeArrowheads="1"/>
          </p:cNvSpPr>
          <p:nvPr/>
        </p:nvSpPr>
        <p:spPr bwMode="auto">
          <a:xfrm>
            <a:off x="428625" y="1111250"/>
            <a:ext cx="1857375" cy="533400"/>
          </a:xfrm>
          <a:prstGeom prst="rect">
            <a:avLst/>
          </a:prstGeom>
          <a:noFill/>
          <a:ln>
            <a:noFill/>
          </a:ln>
        </p:spPr>
        <p:txBody>
          <a:bodyPr lIns="121917" tIns="60958" rIns="121917" bIns="60958">
            <a:spAutoFit/>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nSpc>
                <a:spcPts val="3200"/>
              </a:lnSpc>
              <a:spcBef>
                <a:spcPts val="800"/>
              </a:spcBef>
            </a:pPr>
            <a:r>
              <a:rPr lang="zh-CN" altLang="en-US" sz="1900" b="1">
                <a:latin typeface="华文中宋" panose="02010600040101010101" pitchFamily="2" charset="-122"/>
                <a:ea typeface="华文中宋" panose="02010600040101010101" pitchFamily="2" charset="-122"/>
              </a:rPr>
              <a:t>原型制作软件</a:t>
            </a:r>
          </a:p>
        </p:txBody>
      </p:sp>
      <p:sp>
        <p:nvSpPr>
          <p:cNvPr id="4" name="矩形 3">
            <a:extLst>
              <a:ext uri="{FF2B5EF4-FFF2-40B4-BE49-F238E27FC236}">
                <a16:creationId xmlns:a16="http://schemas.microsoft.com/office/drawing/2014/main" id="{51DE48DB-EAEC-3B20-CC48-C87E9FE96293}"/>
              </a:ext>
            </a:extLst>
          </p:cNvPr>
          <p:cNvSpPr>
            <a:spLocks noChangeArrowheads="1"/>
          </p:cNvSpPr>
          <p:nvPr/>
        </p:nvSpPr>
        <p:spPr bwMode="auto">
          <a:xfrm>
            <a:off x="357188" y="1785938"/>
            <a:ext cx="2857500" cy="469900"/>
          </a:xfrm>
          <a:prstGeom prst="rect">
            <a:avLst/>
          </a:prstGeom>
          <a:solidFill>
            <a:srgbClr val="EFF3F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nSpc>
                <a:spcPct val="150000"/>
              </a:lnSpc>
              <a:spcBef>
                <a:spcPts val="800"/>
              </a:spcBef>
              <a:buFont typeface="Wingdings" panose="05000000000000000000" pitchFamily="2" charset="2"/>
              <a:buChar char="l"/>
            </a:pPr>
            <a:r>
              <a:rPr lang="nn-NO" altLang="zh-CN" sz="1500" b="1">
                <a:solidFill>
                  <a:srgbClr val="404040"/>
                </a:solidFill>
              </a:rPr>
              <a:t> Axure RP</a:t>
            </a:r>
            <a:endParaRPr lang="en-US" altLang="zh-CN" sz="1500" b="1">
              <a:solidFill>
                <a:srgbClr val="404040"/>
              </a:solidFill>
              <a:cs typeface="Arial" panose="020B0604020202020204" pitchFamily="34" charset="0"/>
            </a:endParaRPr>
          </a:p>
        </p:txBody>
      </p:sp>
      <p:sp>
        <p:nvSpPr>
          <p:cNvPr id="5" name="矩形 4">
            <a:extLst>
              <a:ext uri="{FF2B5EF4-FFF2-40B4-BE49-F238E27FC236}">
                <a16:creationId xmlns:a16="http://schemas.microsoft.com/office/drawing/2014/main" id="{26B6362D-B3AD-7228-A1E1-FC46DA1EE2F5}"/>
              </a:ext>
            </a:extLst>
          </p:cNvPr>
          <p:cNvSpPr>
            <a:spLocks noChangeArrowheads="1"/>
          </p:cNvSpPr>
          <p:nvPr/>
        </p:nvSpPr>
        <p:spPr bwMode="auto">
          <a:xfrm>
            <a:off x="285750" y="2254250"/>
            <a:ext cx="4000500" cy="2649538"/>
          </a:xfrm>
          <a:prstGeom prst="rect">
            <a:avLst/>
          </a:prstGeom>
          <a:noFill/>
          <a:ln>
            <a:noFill/>
          </a:ln>
        </p:spPr>
        <p:txBody>
          <a:bodyPr lIns="121917" tIns="60958" rIns="121917" bIns="60958">
            <a:spAutoFit/>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lnSpc>
                <a:spcPct val="150000"/>
              </a:lnSpc>
              <a:spcBef>
                <a:spcPts val="800"/>
              </a:spcBef>
            </a:pPr>
            <a:r>
              <a:rPr lang="zh-CN" altLang="en-US" sz="1500">
                <a:solidFill>
                  <a:srgbClr val="000000"/>
                </a:solidFill>
                <a:latin typeface="华文中宋" panose="02010600040101010101" pitchFamily="2" charset="-122"/>
                <a:ea typeface="华文中宋" panose="02010600040101010101" pitchFamily="2" charset="-122"/>
              </a:rPr>
              <a:t>美国</a:t>
            </a:r>
            <a:r>
              <a:rPr lang="en-US" altLang="zh-CN" sz="1500">
                <a:solidFill>
                  <a:srgbClr val="000000"/>
                </a:solidFill>
                <a:latin typeface="华文中宋" panose="02010600040101010101" pitchFamily="2" charset="-122"/>
                <a:ea typeface="华文中宋" panose="02010600040101010101" pitchFamily="2" charset="-122"/>
              </a:rPr>
              <a:t>Axure Software Solution</a:t>
            </a:r>
            <a:r>
              <a:rPr lang="zh-CN" altLang="en-US" sz="1500">
                <a:solidFill>
                  <a:srgbClr val="000000"/>
                </a:solidFill>
                <a:latin typeface="华文中宋" panose="02010600040101010101" pitchFamily="2" charset="-122"/>
                <a:ea typeface="华文中宋" panose="02010600040101010101" pitchFamily="2" charset="-122"/>
              </a:rPr>
              <a:t>公司的原型制作软件。</a:t>
            </a:r>
            <a:endParaRPr lang="en-US" altLang="zh-CN" sz="1500">
              <a:solidFill>
                <a:srgbClr val="000000"/>
              </a:solidFill>
              <a:latin typeface="华文中宋" panose="02010600040101010101" pitchFamily="2" charset="-122"/>
              <a:ea typeface="华文中宋" panose="02010600040101010101" pitchFamily="2" charset="-122"/>
            </a:endParaRPr>
          </a:p>
          <a:p>
            <a:pPr algn="just">
              <a:lnSpc>
                <a:spcPct val="150000"/>
              </a:lnSpc>
              <a:spcBef>
                <a:spcPts val="800"/>
              </a:spcBef>
            </a:pPr>
            <a:r>
              <a:rPr lang="en-US" altLang="zh-CN" sz="1500">
                <a:solidFill>
                  <a:srgbClr val="000000"/>
                </a:solidFill>
                <a:latin typeface="华文中宋" panose="02010600040101010101" pitchFamily="2" charset="-122"/>
                <a:ea typeface="华文中宋" panose="02010600040101010101" pitchFamily="2" charset="-122"/>
              </a:rPr>
              <a:t>Axure RP</a:t>
            </a:r>
            <a:r>
              <a:rPr lang="zh-CN" altLang="en-US" sz="1500">
                <a:solidFill>
                  <a:srgbClr val="000000"/>
                </a:solidFill>
                <a:latin typeface="华文中宋" panose="02010600040101010101" pitchFamily="2" charset="-122"/>
                <a:ea typeface="华文中宋" panose="02010600040101010101" pitchFamily="2" charset="-122"/>
              </a:rPr>
              <a:t>提供了丰富的组件样式，能够</a:t>
            </a:r>
            <a:r>
              <a:rPr lang="zh-CN" altLang="en-US" sz="1500" b="1">
                <a:solidFill>
                  <a:srgbClr val="E46C0A"/>
                </a:solidFill>
                <a:latin typeface="华文中宋" panose="02010600040101010101" pitchFamily="2" charset="-122"/>
                <a:ea typeface="华文中宋" panose="02010600040101010101" pitchFamily="2" charset="-122"/>
              </a:rPr>
              <a:t>创建低保真</a:t>
            </a:r>
            <a:r>
              <a:rPr lang="zh-CN" altLang="en-US" sz="1500">
                <a:solidFill>
                  <a:srgbClr val="000000"/>
                </a:solidFill>
                <a:latin typeface="华文中宋" panose="02010600040101010101" pitchFamily="2" charset="-122"/>
                <a:ea typeface="华文中宋" panose="02010600040101010101" pitchFamily="2" charset="-122"/>
              </a:rPr>
              <a:t>、</a:t>
            </a:r>
            <a:r>
              <a:rPr lang="zh-CN" altLang="en-US" sz="1500" b="1">
                <a:solidFill>
                  <a:srgbClr val="E46C0A"/>
                </a:solidFill>
                <a:latin typeface="华文中宋" panose="02010600040101010101" pitchFamily="2" charset="-122"/>
                <a:ea typeface="华文中宋" panose="02010600040101010101" pitchFamily="2" charset="-122"/>
              </a:rPr>
              <a:t>高保真界面</a:t>
            </a:r>
            <a:r>
              <a:rPr lang="zh-CN" altLang="en-US" sz="1500">
                <a:solidFill>
                  <a:srgbClr val="000000"/>
                </a:solidFill>
                <a:latin typeface="华文中宋" panose="02010600040101010101" pitchFamily="2" charset="-122"/>
                <a:ea typeface="华文中宋" panose="02010600040101010101" pitchFamily="2" charset="-122"/>
              </a:rPr>
              <a:t>。丰富的脚本模式，</a:t>
            </a:r>
            <a:r>
              <a:rPr lang="zh-CN" altLang="en-US" sz="1500" b="1">
                <a:solidFill>
                  <a:srgbClr val="E46C0A"/>
                </a:solidFill>
                <a:latin typeface="华文中宋" panose="02010600040101010101" pitchFamily="2" charset="-122"/>
                <a:ea typeface="华文中宋" panose="02010600040101010101" pitchFamily="2" charset="-122"/>
              </a:rPr>
              <a:t>可</a:t>
            </a:r>
            <a:r>
              <a:rPr lang="zh-CN" altLang="en-US" sz="1500">
                <a:solidFill>
                  <a:srgbClr val="000000"/>
                </a:solidFill>
                <a:latin typeface="华文中宋" panose="02010600040101010101" pitchFamily="2" charset="-122"/>
                <a:ea typeface="华文中宋" panose="02010600040101010101" pitchFamily="2" charset="-122"/>
              </a:rPr>
              <a:t>以</a:t>
            </a:r>
            <a:r>
              <a:rPr lang="zh-CN" altLang="en-US" sz="1500" b="1">
                <a:solidFill>
                  <a:srgbClr val="E46C0A"/>
                </a:solidFill>
                <a:latin typeface="华文中宋" panose="02010600040101010101" pitchFamily="2" charset="-122"/>
                <a:ea typeface="华文中宋" panose="02010600040101010101" pitchFamily="2" charset="-122"/>
              </a:rPr>
              <a:t>通过点击</a:t>
            </a:r>
            <a:r>
              <a:rPr lang="zh-CN" altLang="en-US" sz="1500">
                <a:solidFill>
                  <a:srgbClr val="000000"/>
                </a:solidFill>
                <a:latin typeface="华文中宋" panose="02010600040101010101" pitchFamily="2" charset="-122"/>
                <a:ea typeface="华文中宋" panose="02010600040101010101" pitchFamily="2" charset="-122"/>
              </a:rPr>
              <a:t>和</a:t>
            </a:r>
            <a:r>
              <a:rPr lang="zh-CN" altLang="en-US" sz="1500" b="1">
                <a:solidFill>
                  <a:srgbClr val="E46C0A"/>
                </a:solidFill>
                <a:latin typeface="华文中宋" panose="02010600040101010101" pitchFamily="2" charset="-122"/>
                <a:ea typeface="华文中宋" panose="02010600040101010101" pitchFamily="2" charset="-122"/>
              </a:rPr>
              <a:t>选择快速完成界面元素的交互，</a:t>
            </a:r>
            <a:r>
              <a:rPr lang="zh-CN" altLang="en-US" sz="1500">
                <a:solidFill>
                  <a:srgbClr val="000000"/>
                </a:solidFill>
                <a:latin typeface="华文中宋" panose="02010600040101010101" pitchFamily="2" charset="-122"/>
                <a:ea typeface="华文中宋" panose="02010600040101010101" pitchFamily="2" charset="-122"/>
              </a:rPr>
              <a:t>如链接、切换、动态变化等效果，</a:t>
            </a:r>
            <a:r>
              <a:rPr lang="en-US" altLang="zh-CN" sz="1500">
                <a:solidFill>
                  <a:srgbClr val="000000"/>
                </a:solidFill>
                <a:latin typeface="华文中宋" panose="02010600040101010101" pitchFamily="2" charset="-122"/>
                <a:ea typeface="华文中宋" panose="02010600040101010101" pitchFamily="2" charset="-122"/>
              </a:rPr>
              <a:t>Axure</a:t>
            </a:r>
            <a:r>
              <a:rPr lang="zh-CN" altLang="en-US" sz="1500">
                <a:solidFill>
                  <a:srgbClr val="000000"/>
                </a:solidFill>
                <a:latin typeface="华文中宋" panose="02010600040101010101" pitchFamily="2" charset="-122"/>
                <a:ea typeface="华文中宋" panose="02010600040101010101" pitchFamily="2" charset="-122"/>
              </a:rPr>
              <a:t>借鉴了</a:t>
            </a:r>
            <a:r>
              <a:rPr lang="en-US" altLang="zh-CN" sz="1500">
                <a:solidFill>
                  <a:srgbClr val="000000"/>
                </a:solidFill>
                <a:latin typeface="华文中宋" panose="02010600040101010101" pitchFamily="2" charset="-122"/>
                <a:ea typeface="华文中宋" panose="02010600040101010101" pitchFamily="2" charset="-122"/>
              </a:rPr>
              <a:t>office</a:t>
            </a:r>
            <a:r>
              <a:rPr lang="zh-CN" altLang="en-US" sz="1500">
                <a:solidFill>
                  <a:srgbClr val="000000"/>
                </a:solidFill>
                <a:latin typeface="华文中宋" panose="02010600040101010101" pitchFamily="2" charset="-122"/>
                <a:ea typeface="华文中宋" panose="02010600040101010101" pitchFamily="2" charset="-122"/>
              </a:rPr>
              <a:t>的界面，用户可以快速学会使用。</a:t>
            </a:r>
            <a:endParaRPr lang="zh-CN" altLang="en-US" sz="1300">
              <a:solidFill>
                <a:srgbClr val="000000"/>
              </a:solidFill>
              <a:latin typeface="华文中宋" panose="02010600040101010101" pitchFamily="2" charset="-122"/>
              <a:ea typeface="华文中宋" panose="02010600040101010101" pitchFamily="2" charset="-122"/>
            </a:endParaRPr>
          </a:p>
        </p:txBody>
      </p:sp>
      <p:grpSp>
        <p:nvGrpSpPr>
          <p:cNvPr id="6" name="组合 20">
            <a:extLst>
              <a:ext uri="{FF2B5EF4-FFF2-40B4-BE49-F238E27FC236}">
                <a16:creationId xmlns:a16="http://schemas.microsoft.com/office/drawing/2014/main" id="{1D99DA86-9BB4-48F7-93BD-9270A52745F9}"/>
              </a:ext>
            </a:extLst>
          </p:cNvPr>
          <p:cNvGrpSpPr>
            <a:grpSpLocks/>
          </p:cNvGrpSpPr>
          <p:nvPr/>
        </p:nvGrpSpPr>
        <p:grpSpPr bwMode="auto">
          <a:xfrm>
            <a:off x="4727575" y="1492250"/>
            <a:ext cx="4011613" cy="3794125"/>
            <a:chOff x="4727785" y="1071552"/>
            <a:chExt cx="4011224" cy="3286148"/>
          </a:xfrm>
        </p:grpSpPr>
        <p:sp>
          <p:nvSpPr>
            <p:cNvPr id="86022" name="矩形 13">
              <a:extLst>
                <a:ext uri="{FF2B5EF4-FFF2-40B4-BE49-F238E27FC236}">
                  <a16:creationId xmlns:a16="http://schemas.microsoft.com/office/drawing/2014/main" id="{2EE87486-9BFD-70C5-CBDF-B9C455754CDB}"/>
                </a:ext>
              </a:extLst>
            </p:cNvPr>
            <p:cNvSpPr>
              <a:spLocks noChangeArrowheads="1"/>
            </p:cNvSpPr>
            <p:nvPr/>
          </p:nvSpPr>
          <p:spPr bwMode="auto">
            <a:xfrm>
              <a:off x="5215101" y="4081473"/>
              <a:ext cx="3000084" cy="276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nSpc>
                  <a:spcPct val="150000"/>
                </a:lnSpc>
                <a:spcBef>
                  <a:spcPts val="800"/>
                </a:spcBef>
              </a:pPr>
              <a:r>
                <a:rPr lang="en-US" altLang="zh-CN" sz="1200">
                  <a:solidFill>
                    <a:srgbClr val="000000"/>
                  </a:solidFill>
                  <a:latin typeface="微软雅黑" panose="020B0503020204020204" pitchFamily="34" charset="-122"/>
                </a:rPr>
                <a:t>Axure RP</a:t>
              </a:r>
              <a:r>
                <a:rPr lang="zh-CN" altLang="en-US" sz="1200">
                  <a:solidFill>
                    <a:srgbClr val="000000"/>
                  </a:solidFill>
                  <a:latin typeface="微软雅黑" panose="020B0503020204020204" pitchFamily="34" charset="-122"/>
                  <a:ea typeface="微软雅黑" panose="020B0503020204020204" pitchFamily="34" charset="-122"/>
                </a:rPr>
                <a:t>软件界面</a:t>
              </a:r>
              <a:endParaRPr lang="zh-CN" altLang="en-US" sz="1200" b="1">
                <a:solidFill>
                  <a:srgbClr val="E46C0A"/>
                </a:solidFill>
                <a:latin typeface="微软雅黑" panose="020B0503020204020204" pitchFamily="34" charset="-122"/>
                <a:ea typeface="微软雅黑" panose="020B0503020204020204" pitchFamily="34" charset="-122"/>
              </a:endParaRPr>
            </a:p>
          </p:txBody>
        </p:sp>
        <p:pic>
          <p:nvPicPr>
            <p:cNvPr id="86023" name="Picture 3" descr="F:\老李书稿ppt\第八章\3301420001840845789.jpg">
              <a:extLst>
                <a:ext uri="{FF2B5EF4-FFF2-40B4-BE49-F238E27FC236}">
                  <a16:creationId xmlns:a16="http://schemas.microsoft.com/office/drawing/2014/main" id="{789F9884-7163-52F0-826D-D6B070ADCD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7785" y="1071552"/>
              <a:ext cx="4011224" cy="3000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3A6D1B3-E7C4-B19C-26D6-A97A5025025D}"/>
              </a:ext>
            </a:extLst>
          </p:cNvPr>
          <p:cNvSpPr/>
          <p:nvPr/>
        </p:nvSpPr>
        <p:spPr>
          <a:xfrm>
            <a:off x="385763" y="1381125"/>
            <a:ext cx="142875" cy="190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fontAlgn="auto">
              <a:spcBef>
                <a:spcPts val="0"/>
              </a:spcBef>
              <a:spcAft>
                <a:spcPts val="0"/>
              </a:spcAft>
              <a:buFontTx/>
              <a:buNone/>
              <a:defRPr/>
            </a:pPr>
            <a:endParaRPr kumimoji="1" lang="zh-CN" altLang="en-US"/>
          </a:p>
        </p:txBody>
      </p:sp>
      <p:sp>
        <p:nvSpPr>
          <p:cNvPr id="3" name="矩形 2">
            <a:extLst>
              <a:ext uri="{FF2B5EF4-FFF2-40B4-BE49-F238E27FC236}">
                <a16:creationId xmlns:a16="http://schemas.microsoft.com/office/drawing/2014/main" id="{6C2D5FE3-A583-922F-BB85-845A2CF85F42}"/>
              </a:ext>
            </a:extLst>
          </p:cNvPr>
          <p:cNvSpPr>
            <a:spLocks noChangeArrowheads="1"/>
          </p:cNvSpPr>
          <p:nvPr/>
        </p:nvSpPr>
        <p:spPr bwMode="auto">
          <a:xfrm>
            <a:off x="785813" y="1857375"/>
            <a:ext cx="2828925" cy="469900"/>
          </a:xfrm>
          <a:prstGeom prst="rect">
            <a:avLst/>
          </a:prstGeom>
          <a:solidFill>
            <a:srgbClr val="EFF3F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nSpc>
                <a:spcPct val="150000"/>
              </a:lnSpc>
              <a:spcBef>
                <a:spcPts val="800"/>
              </a:spcBef>
              <a:buFont typeface="Wingdings" panose="05000000000000000000" pitchFamily="2" charset="2"/>
              <a:buChar char="l"/>
            </a:pPr>
            <a:r>
              <a:rPr lang="nn-NO" altLang="zh-CN" sz="1500" b="1">
                <a:solidFill>
                  <a:srgbClr val="404040"/>
                </a:solidFill>
              </a:rPr>
              <a:t> POP(Prototyping on Paper)</a:t>
            </a:r>
            <a:endParaRPr lang="en-US" altLang="zh-CN" sz="1500" b="1">
              <a:solidFill>
                <a:srgbClr val="404040"/>
              </a:solidFill>
              <a:cs typeface="Arial" panose="020B0604020202020204" pitchFamily="34" charset="0"/>
            </a:endParaRPr>
          </a:p>
        </p:txBody>
      </p:sp>
      <p:sp>
        <p:nvSpPr>
          <p:cNvPr id="4" name="矩形 3">
            <a:extLst>
              <a:ext uri="{FF2B5EF4-FFF2-40B4-BE49-F238E27FC236}">
                <a16:creationId xmlns:a16="http://schemas.microsoft.com/office/drawing/2014/main" id="{9322F28B-563A-C94E-1488-C9FE9906D858}"/>
              </a:ext>
            </a:extLst>
          </p:cNvPr>
          <p:cNvSpPr>
            <a:spLocks noChangeArrowheads="1"/>
          </p:cNvSpPr>
          <p:nvPr/>
        </p:nvSpPr>
        <p:spPr bwMode="auto">
          <a:xfrm>
            <a:off x="385763" y="2333625"/>
            <a:ext cx="4000500" cy="2995613"/>
          </a:xfrm>
          <a:prstGeom prst="rect">
            <a:avLst/>
          </a:prstGeom>
          <a:noFill/>
          <a:ln>
            <a:noFill/>
          </a:ln>
        </p:spPr>
        <p:txBody>
          <a:bodyPr lIns="121917" tIns="60958" rIns="121917" bIns="60958">
            <a:spAutoFit/>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lnSpc>
                <a:spcPct val="150000"/>
              </a:lnSpc>
              <a:spcBef>
                <a:spcPts val="800"/>
              </a:spcBef>
            </a:pPr>
            <a:r>
              <a:rPr lang="zh-CN" altLang="en-US" sz="1500">
                <a:solidFill>
                  <a:srgbClr val="000000"/>
                </a:solidFill>
                <a:latin typeface="华文中宋" panose="02010600040101010101" pitchFamily="2" charset="-122"/>
                <a:ea typeface="华文中宋" panose="02010600040101010101" pitchFamily="2" charset="-122"/>
              </a:rPr>
              <a:t>由台湾</a:t>
            </a:r>
            <a:r>
              <a:rPr lang="en-US" altLang="zh-CN" sz="1500">
                <a:solidFill>
                  <a:srgbClr val="000000"/>
                </a:solidFill>
                <a:latin typeface="华文中宋" panose="02010600040101010101" pitchFamily="2" charset="-122"/>
                <a:ea typeface="华文中宋" panose="02010600040101010101" pitchFamily="2" charset="-122"/>
              </a:rPr>
              <a:t>Woomoo</a:t>
            </a:r>
            <a:r>
              <a:rPr lang="zh-CN" altLang="en-US" sz="1500">
                <a:solidFill>
                  <a:srgbClr val="000000"/>
                </a:solidFill>
                <a:latin typeface="华文中宋" panose="02010600040101010101" pitchFamily="2" charset="-122"/>
                <a:ea typeface="华文中宋" panose="02010600040101010101" pitchFamily="2" charset="-122"/>
              </a:rPr>
              <a:t>团队开发的</a:t>
            </a:r>
            <a:r>
              <a:rPr lang="zh-CN" altLang="en-US" sz="1500">
                <a:solidFill>
                  <a:srgbClr val="FF0000"/>
                </a:solidFill>
                <a:latin typeface="华文中宋" panose="02010600040101010101" pitchFamily="2" charset="-122"/>
                <a:ea typeface="华文中宋" panose="02010600040101010101" pitchFamily="2" charset="-122"/>
              </a:rPr>
              <a:t>基于纸面原型的原型制作</a:t>
            </a:r>
            <a:r>
              <a:rPr lang="en-US" altLang="zh-CN" sz="1500">
                <a:solidFill>
                  <a:srgbClr val="FF0000"/>
                </a:solidFill>
                <a:latin typeface="华文中宋" panose="02010600040101010101" pitchFamily="2" charset="-122"/>
                <a:ea typeface="华文中宋" panose="02010600040101010101" pitchFamily="2" charset="-122"/>
              </a:rPr>
              <a:t>APP</a:t>
            </a:r>
            <a:r>
              <a:rPr lang="zh-CN" altLang="en-US" sz="1500">
                <a:solidFill>
                  <a:srgbClr val="000000"/>
                </a:solidFill>
                <a:latin typeface="华文中宋" panose="02010600040101010101" pitchFamily="2" charset="-122"/>
                <a:ea typeface="华文中宋" panose="02010600040101010101" pitchFamily="2" charset="-122"/>
              </a:rPr>
              <a:t>（</a:t>
            </a:r>
            <a:r>
              <a:rPr lang="en-US" altLang="zh-CN" sz="1500">
                <a:solidFill>
                  <a:srgbClr val="000000"/>
                </a:solidFill>
                <a:latin typeface="华文中宋" panose="02010600040101010101" pitchFamily="2" charset="-122"/>
                <a:ea typeface="华文中宋" panose="02010600040101010101" pitchFamily="2" charset="-122"/>
                <a:hlinkClick r:id="rId2"/>
              </a:rPr>
              <a:t>http://popapp.in/</a:t>
            </a:r>
            <a:r>
              <a:rPr lang="zh-CN" altLang="en-US" sz="1500">
                <a:solidFill>
                  <a:srgbClr val="000000"/>
                </a:solidFill>
                <a:latin typeface="华文中宋" panose="02010600040101010101" pitchFamily="2" charset="-122"/>
                <a:ea typeface="华文中宋" panose="02010600040101010101" pitchFamily="2" charset="-122"/>
              </a:rPr>
              <a:t>），可以在</a:t>
            </a:r>
            <a:r>
              <a:rPr lang="en-US" altLang="zh-CN" sz="1500">
                <a:solidFill>
                  <a:srgbClr val="000000"/>
                </a:solidFill>
                <a:latin typeface="华文中宋" panose="02010600040101010101" pitchFamily="2" charset="-122"/>
                <a:ea typeface="华文中宋" panose="02010600040101010101" pitchFamily="2" charset="-122"/>
              </a:rPr>
              <a:t>iPhone</a:t>
            </a:r>
            <a:r>
              <a:rPr lang="zh-CN" altLang="en-US" sz="1500">
                <a:solidFill>
                  <a:srgbClr val="000000"/>
                </a:solidFill>
                <a:latin typeface="华文中宋" panose="02010600040101010101" pitchFamily="2" charset="-122"/>
                <a:ea typeface="华文中宋" panose="02010600040101010101" pitchFamily="2" charset="-122"/>
              </a:rPr>
              <a:t>、</a:t>
            </a:r>
            <a:r>
              <a:rPr lang="en-US" altLang="zh-CN" sz="1500">
                <a:solidFill>
                  <a:srgbClr val="000000"/>
                </a:solidFill>
                <a:latin typeface="华文中宋" panose="02010600040101010101" pitchFamily="2" charset="-122"/>
                <a:ea typeface="华文中宋" panose="02010600040101010101" pitchFamily="2" charset="-122"/>
              </a:rPr>
              <a:t>iPAD</a:t>
            </a:r>
            <a:r>
              <a:rPr lang="zh-CN" altLang="en-US" sz="1500">
                <a:solidFill>
                  <a:srgbClr val="000000"/>
                </a:solidFill>
                <a:latin typeface="华文中宋" panose="02010600040101010101" pitchFamily="2" charset="-122"/>
                <a:ea typeface="华文中宋" panose="02010600040101010101" pitchFamily="2" charset="-122"/>
              </a:rPr>
              <a:t>和安卓系统上使用。</a:t>
            </a:r>
            <a:endParaRPr lang="en-US" altLang="zh-CN" sz="1500">
              <a:solidFill>
                <a:srgbClr val="000000"/>
              </a:solidFill>
              <a:latin typeface="华文中宋" panose="02010600040101010101" pitchFamily="2" charset="-122"/>
              <a:ea typeface="华文中宋" panose="02010600040101010101" pitchFamily="2" charset="-122"/>
            </a:endParaRPr>
          </a:p>
          <a:p>
            <a:pPr algn="just">
              <a:lnSpc>
                <a:spcPct val="150000"/>
              </a:lnSpc>
              <a:spcBef>
                <a:spcPts val="800"/>
              </a:spcBef>
            </a:pPr>
            <a:r>
              <a:rPr lang="zh-CN" altLang="en-US" sz="1500">
                <a:solidFill>
                  <a:srgbClr val="000000"/>
                </a:solidFill>
                <a:latin typeface="华文中宋" panose="02010600040101010101" pitchFamily="2" charset="-122"/>
                <a:ea typeface="华文中宋" panose="02010600040101010101" pitchFamily="2" charset="-122"/>
              </a:rPr>
              <a:t>操作简便，基本步骤为：绘制纸面原型；使用</a:t>
            </a:r>
            <a:r>
              <a:rPr lang="en-US" altLang="zh-CN" sz="1500">
                <a:solidFill>
                  <a:srgbClr val="000000"/>
                </a:solidFill>
                <a:latin typeface="华文中宋" panose="02010600040101010101" pitchFamily="2" charset="-122"/>
                <a:ea typeface="华文中宋" panose="02010600040101010101" pitchFamily="2" charset="-122"/>
              </a:rPr>
              <a:t>POP</a:t>
            </a:r>
            <a:r>
              <a:rPr lang="zh-CN" altLang="en-US" sz="1500">
                <a:solidFill>
                  <a:srgbClr val="000000"/>
                </a:solidFill>
                <a:latin typeface="华文中宋" panose="02010600040101010101" pitchFamily="2" charset="-122"/>
                <a:ea typeface="华文中宋" panose="02010600040101010101" pitchFamily="2" charset="-122"/>
              </a:rPr>
              <a:t>对纸面原型拍照；在图片区域设置链接热区；演示原型。</a:t>
            </a:r>
            <a:r>
              <a:rPr lang="en-US" altLang="zh-CN" sz="1500">
                <a:solidFill>
                  <a:srgbClr val="000000"/>
                </a:solidFill>
                <a:latin typeface="华文中宋" panose="02010600040101010101" pitchFamily="2" charset="-122"/>
                <a:ea typeface="华文中宋" panose="02010600040101010101" pitchFamily="2" charset="-122"/>
              </a:rPr>
              <a:t>POP</a:t>
            </a:r>
            <a:r>
              <a:rPr lang="zh-CN" altLang="en-US" sz="1500">
                <a:solidFill>
                  <a:srgbClr val="000000"/>
                </a:solidFill>
                <a:latin typeface="华文中宋" panose="02010600040101010101" pitchFamily="2" charset="-122"/>
                <a:ea typeface="华文中宋" panose="02010600040101010101" pitchFamily="2" charset="-122"/>
              </a:rPr>
              <a:t>内嵌的交互动作，如侧滑、展开、消失等，可满足一般的动态演示需要。</a:t>
            </a:r>
            <a:endParaRPr lang="zh-CN" altLang="en-US" sz="1300">
              <a:solidFill>
                <a:srgbClr val="000000"/>
              </a:solidFill>
              <a:latin typeface="华文中宋" panose="02010600040101010101" pitchFamily="2" charset="-122"/>
              <a:ea typeface="华文中宋" panose="02010600040101010101" pitchFamily="2" charset="-122"/>
            </a:endParaRPr>
          </a:p>
        </p:txBody>
      </p:sp>
      <p:sp>
        <p:nvSpPr>
          <p:cNvPr id="87044" name="矩形 13">
            <a:extLst>
              <a:ext uri="{FF2B5EF4-FFF2-40B4-BE49-F238E27FC236}">
                <a16:creationId xmlns:a16="http://schemas.microsoft.com/office/drawing/2014/main" id="{F38075A6-2CB8-4B3F-9AAC-4C7201EF4240}"/>
              </a:ext>
            </a:extLst>
          </p:cNvPr>
          <p:cNvSpPr>
            <a:spLocks noChangeArrowheads="1"/>
          </p:cNvSpPr>
          <p:nvPr/>
        </p:nvSpPr>
        <p:spPr bwMode="auto">
          <a:xfrm>
            <a:off x="5314950" y="5016500"/>
            <a:ext cx="3000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nSpc>
                <a:spcPct val="150000"/>
              </a:lnSpc>
              <a:spcBef>
                <a:spcPts val="800"/>
              </a:spcBef>
            </a:pPr>
            <a:r>
              <a:rPr lang="en-US" altLang="zh-CN" sz="1200">
                <a:latin typeface="微软雅黑" panose="020B0503020204020204" pitchFamily="34" charset="-122"/>
                <a:ea typeface="微软雅黑" panose="020B0503020204020204" pitchFamily="34" charset="-122"/>
              </a:rPr>
              <a:t>POP</a:t>
            </a:r>
            <a:r>
              <a:rPr lang="zh-CN" altLang="en-US" sz="1200">
                <a:latin typeface="微软雅黑" panose="020B0503020204020204" pitchFamily="34" charset="-122"/>
                <a:ea typeface="微软雅黑" panose="020B0503020204020204" pitchFamily="34" charset="-122"/>
              </a:rPr>
              <a:t>原型设计工具</a:t>
            </a:r>
          </a:p>
        </p:txBody>
      </p:sp>
      <p:pic>
        <p:nvPicPr>
          <p:cNvPr id="87045" name="Picture 2" descr="F:\ppt\新增或替换的插图\tu8-2-9.jpg">
            <a:extLst>
              <a:ext uri="{FF2B5EF4-FFF2-40B4-BE49-F238E27FC236}">
                <a16:creationId xmlns:a16="http://schemas.microsoft.com/office/drawing/2014/main" id="{5E1C23D2-6BC1-6EC0-3293-4A166D6BF8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1675" y="1958975"/>
            <a:ext cx="4418013" cy="261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8">
            <a:extLst>
              <a:ext uri="{FF2B5EF4-FFF2-40B4-BE49-F238E27FC236}">
                <a16:creationId xmlns:a16="http://schemas.microsoft.com/office/drawing/2014/main" id="{314CEA72-CDE7-A477-7EAC-D37C0F32B799}"/>
              </a:ext>
            </a:extLst>
          </p:cNvPr>
          <p:cNvSpPr txBox="1">
            <a:spLocks noChangeArrowheads="1"/>
          </p:cNvSpPr>
          <p:nvPr/>
        </p:nvSpPr>
        <p:spPr bwMode="auto">
          <a:xfrm>
            <a:off x="506413" y="1193800"/>
            <a:ext cx="1857375" cy="533400"/>
          </a:xfrm>
          <a:prstGeom prst="rect">
            <a:avLst/>
          </a:prstGeom>
          <a:noFill/>
          <a:ln>
            <a:noFill/>
          </a:ln>
        </p:spPr>
        <p:txBody>
          <a:bodyPr lIns="121917" tIns="60958" rIns="121917" bIns="60958">
            <a:spAutoFit/>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nSpc>
                <a:spcPts val="3200"/>
              </a:lnSpc>
              <a:spcBef>
                <a:spcPts val="800"/>
              </a:spcBef>
            </a:pPr>
            <a:r>
              <a:rPr lang="zh-CN" altLang="en-US" sz="1900" b="1">
                <a:latin typeface="华文中宋" panose="02010600040101010101" pitchFamily="2" charset="-122"/>
                <a:ea typeface="华文中宋" panose="02010600040101010101" pitchFamily="2" charset="-122"/>
              </a:rPr>
              <a:t>原型制作软件</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E31E897-36F7-232D-7ECB-8E6A287ABA4F}"/>
              </a:ext>
            </a:extLst>
          </p:cNvPr>
          <p:cNvSpPr/>
          <p:nvPr/>
        </p:nvSpPr>
        <p:spPr>
          <a:xfrm>
            <a:off x="285750" y="1619250"/>
            <a:ext cx="142875" cy="190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fontAlgn="auto">
              <a:spcBef>
                <a:spcPts val="0"/>
              </a:spcBef>
              <a:spcAft>
                <a:spcPts val="0"/>
              </a:spcAft>
              <a:buFontTx/>
              <a:buNone/>
              <a:defRPr/>
            </a:pPr>
            <a:endParaRPr kumimoji="1" lang="zh-CN" altLang="en-US"/>
          </a:p>
        </p:txBody>
      </p:sp>
      <p:sp>
        <p:nvSpPr>
          <p:cNvPr id="3" name="TextBox 18">
            <a:extLst>
              <a:ext uri="{FF2B5EF4-FFF2-40B4-BE49-F238E27FC236}">
                <a16:creationId xmlns:a16="http://schemas.microsoft.com/office/drawing/2014/main" id="{D51BBDF0-804B-A158-5F7C-ACDCB292266A}"/>
              </a:ext>
            </a:extLst>
          </p:cNvPr>
          <p:cNvSpPr txBox="1">
            <a:spLocks noChangeArrowheads="1"/>
          </p:cNvSpPr>
          <p:nvPr/>
        </p:nvSpPr>
        <p:spPr bwMode="auto">
          <a:xfrm>
            <a:off x="428625" y="1428750"/>
            <a:ext cx="1857375" cy="533400"/>
          </a:xfrm>
          <a:prstGeom prst="rect">
            <a:avLst/>
          </a:prstGeom>
          <a:noFill/>
          <a:ln>
            <a:noFill/>
          </a:ln>
        </p:spPr>
        <p:txBody>
          <a:bodyPr lIns="121917" tIns="60958" rIns="121917" bIns="60958">
            <a:spAutoFit/>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nSpc>
                <a:spcPts val="3200"/>
              </a:lnSpc>
              <a:spcBef>
                <a:spcPts val="800"/>
              </a:spcBef>
            </a:pPr>
            <a:r>
              <a:rPr lang="zh-CN" altLang="en-US" sz="1900" b="1">
                <a:latin typeface="华文中宋" panose="02010600040101010101" pitchFamily="2" charset="-122"/>
                <a:ea typeface="华文中宋" panose="02010600040101010101" pitchFamily="2" charset="-122"/>
              </a:rPr>
              <a:t>原型制作软件</a:t>
            </a:r>
          </a:p>
        </p:txBody>
      </p:sp>
      <p:sp>
        <p:nvSpPr>
          <p:cNvPr id="4" name="矩形 3">
            <a:extLst>
              <a:ext uri="{FF2B5EF4-FFF2-40B4-BE49-F238E27FC236}">
                <a16:creationId xmlns:a16="http://schemas.microsoft.com/office/drawing/2014/main" id="{C0613CC9-9FD6-9A7E-9961-7CACE2659B19}"/>
              </a:ext>
            </a:extLst>
          </p:cNvPr>
          <p:cNvSpPr>
            <a:spLocks noChangeArrowheads="1"/>
          </p:cNvSpPr>
          <p:nvPr/>
        </p:nvSpPr>
        <p:spPr bwMode="auto">
          <a:xfrm>
            <a:off x="1428750" y="2357438"/>
            <a:ext cx="1693863" cy="469900"/>
          </a:xfrm>
          <a:prstGeom prst="rect">
            <a:avLst/>
          </a:prstGeom>
          <a:solidFill>
            <a:srgbClr val="EFF3F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nSpc>
                <a:spcPct val="150000"/>
              </a:lnSpc>
              <a:spcBef>
                <a:spcPts val="800"/>
              </a:spcBef>
              <a:buFont typeface="Wingdings" panose="05000000000000000000" pitchFamily="2" charset="2"/>
              <a:buChar char="l"/>
            </a:pPr>
            <a:r>
              <a:rPr lang="nn-NO" altLang="zh-CN" sz="1500" b="1">
                <a:solidFill>
                  <a:srgbClr val="404040"/>
                </a:solidFill>
              </a:rPr>
              <a:t> Pencil Project</a:t>
            </a:r>
            <a:endParaRPr lang="en-US" altLang="zh-CN" sz="1500" b="1">
              <a:solidFill>
                <a:srgbClr val="404040"/>
              </a:solidFill>
              <a:cs typeface="Arial" panose="020B0604020202020204" pitchFamily="34" charset="0"/>
            </a:endParaRPr>
          </a:p>
        </p:txBody>
      </p:sp>
      <p:sp>
        <p:nvSpPr>
          <p:cNvPr id="5" name="矩形 4">
            <a:extLst>
              <a:ext uri="{FF2B5EF4-FFF2-40B4-BE49-F238E27FC236}">
                <a16:creationId xmlns:a16="http://schemas.microsoft.com/office/drawing/2014/main" id="{557ED0B6-D991-40C6-C149-1E40F58B3EED}"/>
              </a:ext>
            </a:extLst>
          </p:cNvPr>
          <p:cNvSpPr>
            <a:spLocks noChangeArrowheads="1"/>
          </p:cNvSpPr>
          <p:nvPr/>
        </p:nvSpPr>
        <p:spPr bwMode="auto">
          <a:xfrm>
            <a:off x="428625" y="2857500"/>
            <a:ext cx="4000500" cy="3398838"/>
          </a:xfrm>
          <a:prstGeom prst="rect">
            <a:avLst/>
          </a:prstGeom>
          <a:noFill/>
          <a:ln>
            <a:noFill/>
          </a:ln>
        </p:spPr>
        <p:txBody>
          <a:bodyPr lIns="121917" tIns="60958" rIns="121917" bIns="60958">
            <a:spAutoFit/>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lnSpc>
                <a:spcPct val="150000"/>
              </a:lnSpc>
              <a:spcBef>
                <a:spcPts val="800"/>
              </a:spcBef>
            </a:pPr>
            <a:r>
              <a:rPr lang="zh-CN" altLang="en-US" sz="1300">
                <a:solidFill>
                  <a:srgbClr val="FF0000"/>
                </a:solidFill>
                <a:latin typeface="华文中宋" panose="02010600040101010101" pitchFamily="2" charset="-122"/>
                <a:ea typeface="华文中宋" panose="02010600040101010101" pitchFamily="2" charset="-122"/>
              </a:rPr>
              <a:t>开源</a:t>
            </a:r>
            <a:r>
              <a:rPr lang="zh-CN" altLang="en-US" sz="1300">
                <a:solidFill>
                  <a:srgbClr val="000000"/>
                </a:solidFill>
                <a:latin typeface="华文中宋" panose="02010600040101010101" pitchFamily="2" charset="-122"/>
                <a:ea typeface="华文中宋" panose="02010600040101010101" pitchFamily="2" charset="-122"/>
              </a:rPr>
              <a:t>的</a:t>
            </a:r>
            <a:r>
              <a:rPr lang="en-US" altLang="zh-CN" sz="1300">
                <a:solidFill>
                  <a:srgbClr val="000000"/>
                </a:solidFill>
                <a:latin typeface="华文中宋" panose="02010600040101010101" pitchFamily="2" charset="-122"/>
                <a:ea typeface="华文中宋" panose="02010600040101010101" pitchFamily="2" charset="-122"/>
              </a:rPr>
              <a:t>GUI</a:t>
            </a:r>
            <a:r>
              <a:rPr lang="zh-CN" altLang="en-US" sz="1300">
                <a:solidFill>
                  <a:srgbClr val="000000"/>
                </a:solidFill>
                <a:latin typeface="华文中宋" panose="02010600040101010101" pitchFamily="2" charset="-122"/>
                <a:ea typeface="华文中宋" panose="02010600040101010101" pitchFamily="2" charset="-122"/>
              </a:rPr>
              <a:t>原型制作工具，可以作为一个独立的</a:t>
            </a:r>
            <a:r>
              <a:rPr lang="en-US" altLang="zh-CN" sz="1300">
                <a:solidFill>
                  <a:srgbClr val="000000"/>
                </a:solidFill>
                <a:latin typeface="华文中宋" panose="02010600040101010101" pitchFamily="2" charset="-122"/>
                <a:ea typeface="华文中宋" panose="02010600040101010101" pitchFamily="2" charset="-122"/>
              </a:rPr>
              <a:t>APP</a:t>
            </a:r>
            <a:r>
              <a:rPr lang="zh-CN" altLang="en-US" sz="1300">
                <a:solidFill>
                  <a:srgbClr val="000000"/>
                </a:solidFill>
                <a:latin typeface="华文中宋" panose="02010600040101010101" pitchFamily="2" charset="-122"/>
                <a:ea typeface="华文中宋" panose="02010600040101010101" pitchFamily="2" charset="-122"/>
              </a:rPr>
              <a:t>，也可以作为</a:t>
            </a:r>
            <a:r>
              <a:rPr lang="en-US" altLang="zh-CN" sz="1300">
                <a:solidFill>
                  <a:srgbClr val="000000"/>
                </a:solidFill>
                <a:latin typeface="华文中宋" panose="02010600040101010101" pitchFamily="2" charset="-122"/>
                <a:ea typeface="华文中宋" panose="02010600040101010101" pitchFamily="2" charset="-122"/>
              </a:rPr>
              <a:t>Firefox</a:t>
            </a:r>
            <a:r>
              <a:rPr lang="zh-CN" altLang="en-US" sz="1300">
                <a:solidFill>
                  <a:srgbClr val="000000"/>
                </a:solidFill>
                <a:latin typeface="华文中宋" panose="02010600040101010101" pitchFamily="2" charset="-122"/>
                <a:ea typeface="华文中宋" panose="02010600040101010101" pitchFamily="2" charset="-122"/>
              </a:rPr>
              <a:t>插件。通过内置的模板，可以创建可链接的文档，并输出成为</a:t>
            </a:r>
            <a:r>
              <a:rPr lang="en-US" altLang="zh-CN" sz="1300">
                <a:solidFill>
                  <a:srgbClr val="000000"/>
                </a:solidFill>
                <a:latin typeface="华文中宋" panose="02010600040101010101" pitchFamily="2" charset="-122"/>
                <a:ea typeface="华文中宋" panose="02010600040101010101" pitchFamily="2" charset="-122"/>
              </a:rPr>
              <a:t>HTML</a:t>
            </a:r>
            <a:r>
              <a:rPr lang="zh-CN" altLang="en-US" sz="1300">
                <a:solidFill>
                  <a:srgbClr val="000000"/>
                </a:solidFill>
                <a:latin typeface="华文中宋" panose="02010600040101010101" pitchFamily="2" charset="-122"/>
                <a:ea typeface="华文中宋" panose="02010600040101010101" pitchFamily="2" charset="-122"/>
              </a:rPr>
              <a:t>文件、</a:t>
            </a:r>
            <a:r>
              <a:rPr lang="en-US" altLang="zh-CN" sz="1300">
                <a:solidFill>
                  <a:srgbClr val="000000"/>
                </a:solidFill>
                <a:latin typeface="华文中宋" panose="02010600040101010101" pitchFamily="2" charset="-122"/>
                <a:ea typeface="华文中宋" panose="02010600040101010101" pitchFamily="2" charset="-122"/>
              </a:rPr>
              <a:t>PNG</a:t>
            </a:r>
            <a:r>
              <a:rPr lang="zh-CN" altLang="en-US" sz="1300">
                <a:solidFill>
                  <a:srgbClr val="000000"/>
                </a:solidFill>
                <a:latin typeface="华文中宋" panose="02010600040101010101" pitchFamily="2" charset="-122"/>
                <a:ea typeface="华文中宋" panose="02010600040101010101" pitchFamily="2" charset="-122"/>
              </a:rPr>
              <a:t>、</a:t>
            </a:r>
            <a:r>
              <a:rPr lang="en-US" altLang="zh-CN" sz="1300">
                <a:solidFill>
                  <a:srgbClr val="000000"/>
                </a:solidFill>
                <a:latin typeface="华文中宋" panose="02010600040101010101" pitchFamily="2" charset="-122"/>
                <a:ea typeface="华文中宋" panose="02010600040101010101" pitchFamily="2" charset="-122"/>
              </a:rPr>
              <a:t>OpenOffice</a:t>
            </a:r>
            <a:r>
              <a:rPr lang="zh-CN" altLang="en-US" sz="1300">
                <a:solidFill>
                  <a:srgbClr val="000000"/>
                </a:solidFill>
                <a:latin typeface="华文中宋" panose="02010600040101010101" pitchFamily="2" charset="-122"/>
                <a:ea typeface="华文中宋" panose="02010600040101010101" pitchFamily="2" charset="-122"/>
              </a:rPr>
              <a:t>文档、</a:t>
            </a:r>
            <a:r>
              <a:rPr lang="en-US" altLang="zh-CN" sz="1300">
                <a:solidFill>
                  <a:srgbClr val="000000"/>
                </a:solidFill>
                <a:latin typeface="华文中宋" panose="02010600040101010101" pitchFamily="2" charset="-122"/>
                <a:ea typeface="华文中宋" panose="02010600040101010101" pitchFamily="2" charset="-122"/>
              </a:rPr>
              <a:t>Word</a:t>
            </a:r>
            <a:r>
              <a:rPr lang="zh-CN" altLang="en-US" sz="1300">
                <a:solidFill>
                  <a:srgbClr val="000000"/>
                </a:solidFill>
                <a:latin typeface="华文中宋" panose="02010600040101010101" pitchFamily="2" charset="-122"/>
                <a:ea typeface="华文中宋" panose="02010600040101010101" pitchFamily="2" charset="-122"/>
              </a:rPr>
              <a:t>文档、</a:t>
            </a:r>
            <a:r>
              <a:rPr lang="en-US" altLang="zh-CN" sz="1300">
                <a:solidFill>
                  <a:srgbClr val="000000"/>
                </a:solidFill>
                <a:latin typeface="华文中宋" panose="02010600040101010101" pitchFamily="2" charset="-122"/>
                <a:ea typeface="华文中宋" panose="02010600040101010101" pitchFamily="2" charset="-122"/>
              </a:rPr>
              <a:t>PDF</a:t>
            </a:r>
            <a:r>
              <a:rPr lang="zh-CN" altLang="en-US" sz="1300">
                <a:solidFill>
                  <a:srgbClr val="000000"/>
                </a:solidFill>
                <a:latin typeface="华文中宋" panose="02010600040101010101" pitchFamily="2" charset="-122"/>
                <a:ea typeface="华文中宋" panose="02010600040101010101" pitchFamily="2" charset="-122"/>
              </a:rPr>
              <a:t>。可通过访问：</a:t>
            </a:r>
            <a:r>
              <a:rPr lang="en-US" altLang="zh-CN" sz="1300">
                <a:solidFill>
                  <a:srgbClr val="000000"/>
                </a:solidFill>
                <a:latin typeface="华文中宋" panose="02010600040101010101" pitchFamily="2" charset="-122"/>
                <a:ea typeface="华文中宋" panose="02010600040101010101" pitchFamily="2" charset="-122"/>
                <a:hlinkClick r:id="rId2"/>
              </a:rPr>
              <a:t>http://pencil.evolus.vn/Downloads.html</a:t>
            </a:r>
            <a:r>
              <a:rPr lang="zh-CN" altLang="en-US" sz="1300">
                <a:solidFill>
                  <a:srgbClr val="000000"/>
                </a:solidFill>
                <a:latin typeface="华文中宋" panose="02010600040101010101" pitchFamily="2" charset="-122"/>
                <a:ea typeface="华文中宋" panose="02010600040101010101" pitchFamily="2" charset="-122"/>
              </a:rPr>
              <a:t>下载。</a:t>
            </a:r>
            <a:endParaRPr lang="en-US" altLang="zh-CN" sz="1300">
              <a:solidFill>
                <a:srgbClr val="000000"/>
              </a:solidFill>
              <a:latin typeface="华文中宋" panose="02010600040101010101" pitchFamily="2" charset="-122"/>
              <a:ea typeface="华文中宋" panose="02010600040101010101" pitchFamily="2" charset="-122"/>
            </a:endParaRPr>
          </a:p>
          <a:p>
            <a:pPr algn="just">
              <a:lnSpc>
                <a:spcPct val="150000"/>
              </a:lnSpc>
              <a:spcBef>
                <a:spcPts val="800"/>
              </a:spcBef>
            </a:pPr>
            <a:endParaRPr lang="en-US" altLang="zh-CN" sz="1300">
              <a:solidFill>
                <a:srgbClr val="000000"/>
              </a:solidFill>
              <a:latin typeface="华文中宋" panose="02010600040101010101" pitchFamily="2" charset="-122"/>
              <a:ea typeface="华文中宋" panose="02010600040101010101" pitchFamily="2" charset="-122"/>
            </a:endParaRPr>
          </a:p>
          <a:p>
            <a:pPr algn="just">
              <a:lnSpc>
                <a:spcPct val="150000"/>
              </a:lnSpc>
              <a:spcBef>
                <a:spcPts val="800"/>
              </a:spcBef>
            </a:pPr>
            <a:r>
              <a:rPr lang="zh-CN" altLang="en-US" sz="1400"/>
              <a:t>内置模版可以帮你绘制</a:t>
            </a:r>
            <a:r>
              <a:rPr lang="zh-CN" altLang="en-US" sz="1400">
                <a:solidFill>
                  <a:srgbClr val="FF0000"/>
                </a:solidFill>
              </a:rPr>
              <a:t>桌面、</a:t>
            </a:r>
            <a:r>
              <a:rPr lang="en-US" altLang="zh-CN" sz="1400">
                <a:solidFill>
                  <a:srgbClr val="FF0000"/>
                </a:solidFill>
              </a:rPr>
              <a:t>Web</a:t>
            </a:r>
            <a:r>
              <a:rPr lang="zh-CN" altLang="en-US" sz="1400"/>
              <a:t>和</a:t>
            </a:r>
            <a:r>
              <a:rPr lang="zh-CN" altLang="en-US" sz="1400">
                <a:solidFill>
                  <a:srgbClr val="FF0000"/>
                </a:solidFill>
              </a:rPr>
              <a:t>移动界面</a:t>
            </a:r>
            <a:r>
              <a:rPr lang="zh-CN" altLang="en-US" sz="1400"/>
              <a:t>中用到的各种各样的用户界面，包括流程图、</a:t>
            </a:r>
            <a:r>
              <a:rPr lang="en-US" altLang="zh-CN" sz="1400"/>
              <a:t>UI</a:t>
            </a:r>
            <a:r>
              <a:rPr lang="zh-CN" altLang="en-US" sz="1400"/>
              <a:t>和一般的通用图形。</a:t>
            </a:r>
            <a:endParaRPr lang="zh-CN" altLang="en-US" sz="1300">
              <a:solidFill>
                <a:srgbClr val="000000"/>
              </a:solidFill>
              <a:latin typeface="华文中宋" panose="02010600040101010101" pitchFamily="2" charset="-122"/>
              <a:ea typeface="华文中宋" panose="02010600040101010101" pitchFamily="2" charset="-122"/>
            </a:endParaRPr>
          </a:p>
        </p:txBody>
      </p:sp>
      <p:sp>
        <p:nvSpPr>
          <p:cNvPr id="88069" name="矩形 13">
            <a:extLst>
              <a:ext uri="{FF2B5EF4-FFF2-40B4-BE49-F238E27FC236}">
                <a16:creationId xmlns:a16="http://schemas.microsoft.com/office/drawing/2014/main" id="{83F4107F-4C54-90A7-47A4-F830F64E5AE1}"/>
              </a:ext>
            </a:extLst>
          </p:cNvPr>
          <p:cNvSpPr>
            <a:spLocks noChangeArrowheads="1"/>
          </p:cNvSpPr>
          <p:nvPr/>
        </p:nvSpPr>
        <p:spPr bwMode="auto">
          <a:xfrm>
            <a:off x="5572125" y="4786313"/>
            <a:ext cx="3028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nSpc>
                <a:spcPct val="150000"/>
              </a:lnSpc>
              <a:spcBef>
                <a:spcPts val="800"/>
              </a:spcBef>
            </a:pPr>
            <a:r>
              <a:rPr lang="nn-NO" altLang="zh-CN" sz="1200" b="1">
                <a:solidFill>
                  <a:srgbClr val="404040"/>
                </a:solidFill>
              </a:rPr>
              <a:t>Pencil Project </a:t>
            </a:r>
            <a:r>
              <a:rPr lang="zh-CN" altLang="en-US" sz="1200">
                <a:latin typeface="微软雅黑" panose="020B0503020204020204" pitchFamily="34" charset="-122"/>
                <a:ea typeface="微软雅黑" panose="020B0503020204020204" pitchFamily="34" charset="-122"/>
              </a:rPr>
              <a:t>原型制作工具</a:t>
            </a:r>
          </a:p>
        </p:txBody>
      </p:sp>
      <p:pic>
        <p:nvPicPr>
          <p:cNvPr id="88070" name="Picture 7">
            <a:extLst>
              <a:ext uri="{FF2B5EF4-FFF2-40B4-BE49-F238E27FC236}">
                <a16:creationId xmlns:a16="http://schemas.microsoft.com/office/drawing/2014/main" id="{8888E3CC-9302-604F-BB88-335B30EC1F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9525" y="1581150"/>
            <a:ext cx="3697288"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BEBF60D5-FD58-7F81-71F4-7855D2638751}"/>
              </a:ext>
            </a:extLst>
          </p:cNvPr>
          <p:cNvSpPr>
            <a:spLocks noGrp="1" noChangeArrowheads="1"/>
          </p:cNvSpPr>
          <p:nvPr>
            <p:ph type="title"/>
          </p:nvPr>
        </p:nvSpPr>
        <p:spPr>
          <a:xfrm>
            <a:off x="1000125" y="-71438"/>
            <a:ext cx="7499350" cy="1143001"/>
          </a:xfrm>
        </p:spPr>
        <p:txBody>
          <a:bodyPr/>
          <a:lstStyle/>
          <a:p>
            <a:pPr eaLnBrk="1" hangingPunct="1"/>
            <a:r>
              <a:rPr lang="zh-CN" altLang="en-US">
                <a:effectLst/>
              </a:rPr>
              <a:t>小结</a:t>
            </a:r>
          </a:p>
        </p:txBody>
      </p:sp>
      <p:sp>
        <p:nvSpPr>
          <p:cNvPr id="89090" name="Rectangle 3">
            <a:extLst>
              <a:ext uri="{FF2B5EF4-FFF2-40B4-BE49-F238E27FC236}">
                <a16:creationId xmlns:a16="http://schemas.microsoft.com/office/drawing/2014/main" id="{E02DF3B3-BE05-69FC-3C1F-1A3FC5CA0E67}"/>
              </a:ext>
            </a:extLst>
          </p:cNvPr>
          <p:cNvSpPr>
            <a:spLocks noGrp="1" noChangeArrowheads="1"/>
          </p:cNvSpPr>
          <p:nvPr>
            <p:ph idx="1"/>
          </p:nvPr>
        </p:nvSpPr>
        <p:spPr>
          <a:xfrm>
            <a:off x="571500" y="1200150"/>
            <a:ext cx="8929688" cy="4800600"/>
          </a:xfrm>
        </p:spPr>
        <p:txBody>
          <a:bodyPr/>
          <a:lstStyle/>
          <a:p>
            <a:pPr eaLnBrk="1" hangingPunct="1"/>
            <a:r>
              <a:rPr lang="zh-CN" altLang="en-US"/>
              <a:t>本章要点</a:t>
            </a:r>
          </a:p>
          <a:p>
            <a:pPr lvl="1" eaLnBrk="1" hangingPunct="1"/>
            <a:r>
              <a:rPr lang="zh-CN" altLang="en-US" sz="2400"/>
              <a:t>原型分为低保真原型和高保真原型</a:t>
            </a:r>
          </a:p>
          <a:p>
            <a:pPr lvl="1" eaLnBrk="1" hangingPunct="1"/>
            <a:r>
              <a:rPr lang="zh-CN" altLang="en-US" sz="2400"/>
              <a:t>高保真原型分为垂直原型和水平原型</a:t>
            </a:r>
          </a:p>
          <a:p>
            <a:pPr lvl="1" eaLnBrk="1" hangingPunct="1"/>
            <a:r>
              <a:rPr lang="zh-CN" altLang="en-US" sz="2400"/>
              <a:t>低保真原型易于建立、修改、适用于早期设计</a:t>
            </a:r>
          </a:p>
          <a:p>
            <a:pPr lvl="1" eaLnBrk="1" hangingPunct="1"/>
            <a:r>
              <a:rPr lang="zh-CN" altLang="en-US" sz="2400"/>
              <a:t>设计活动包括两个方面：概念设计和物理设计</a:t>
            </a:r>
          </a:p>
          <a:p>
            <a:pPr lvl="1" eaLnBrk="1" hangingPunct="1"/>
            <a:r>
              <a:rPr lang="zh-CN" altLang="en-US" sz="2400"/>
              <a:t>概念设计确定系统作什么，物理设计指定设计细节</a:t>
            </a:r>
          </a:p>
          <a:p>
            <a:pPr lvl="1" eaLnBrk="1" hangingPunct="1"/>
            <a:r>
              <a:rPr lang="zh-CN" altLang="en-US" sz="2400"/>
              <a:t>开发概念模型包括三个方面：交互方式、隐喻和交互范型</a:t>
            </a:r>
          </a:p>
          <a:p>
            <a:pPr lvl="1" eaLnBrk="1" hangingPunct="1"/>
            <a:r>
              <a:rPr lang="zh-CN" altLang="en-US" sz="2400"/>
              <a:t>概念设计中，情节和原型技术能够有效启发设计思想</a:t>
            </a:r>
          </a:p>
          <a:p>
            <a:pPr lvl="1" eaLnBrk="1" hangingPunct="1"/>
            <a:r>
              <a:rPr lang="zh-CN" altLang="en-US" sz="2400"/>
              <a:t>物理设计包括菜单设计、图标设计、屏幕设计和信息呈现</a:t>
            </a:r>
          </a:p>
          <a:p>
            <a:pPr lvl="1" eaLnBrk="1" hangingPunct="1"/>
            <a:r>
              <a:rPr lang="zh-CN" altLang="en-US" sz="2400"/>
              <a:t>存在各种交互设计的工具</a:t>
            </a:r>
          </a:p>
        </p:txBody>
      </p:sp>
      <p:sp>
        <p:nvSpPr>
          <p:cNvPr id="89091" name="灯片编号占位符 3">
            <a:extLst>
              <a:ext uri="{FF2B5EF4-FFF2-40B4-BE49-F238E27FC236}">
                <a16:creationId xmlns:a16="http://schemas.microsoft.com/office/drawing/2014/main" id="{1A0CB2A5-5154-2D9F-EEC7-0A46F1B03EF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1131515A-A41A-467D-B7DA-0A88BD458BAA}" type="slidenum">
              <a:rPr lang="en-US" altLang="zh-CN" sz="1200">
                <a:solidFill>
                  <a:srgbClr val="B5A788"/>
                </a:solidFill>
              </a:rPr>
              <a:pPr/>
              <a:t>77</a:t>
            </a:fld>
            <a:endParaRPr lang="en-US" altLang="zh-CN" sz="1200">
              <a:solidFill>
                <a:srgbClr val="B5A788"/>
              </a:solidFill>
            </a:endParaRP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6B8018B2-D3BC-25AE-B13D-57C5633EFFB9}"/>
                  </a:ext>
                </a:extLst>
              </p14:cNvPr>
              <p14:cNvContentPartPr/>
              <p14:nvPr/>
            </p14:nvContentPartPr>
            <p14:xfrm>
              <a:off x="1160183" y="4843075"/>
              <a:ext cx="7259400" cy="333720"/>
            </p14:xfrm>
          </p:contentPart>
        </mc:Choice>
        <mc:Fallback>
          <p:pic>
            <p:nvPicPr>
              <p:cNvPr id="3" name="Ink 2">
                <a:extLst>
                  <a:ext uri="{FF2B5EF4-FFF2-40B4-BE49-F238E27FC236}">
                    <a16:creationId xmlns:a16="http://schemas.microsoft.com/office/drawing/2014/main" id="{6B8018B2-D3BC-25AE-B13D-57C5633EFFB9}"/>
                  </a:ext>
                </a:extLst>
              </p:cNvPr>
              <p:cNvPicPr/>
              <p:nvPr/>
            </p:nvPicPr>
            <p:blipFill>
              <a:blip r:embed="rId3"/>
              <a:stretch>
                <a:fillRect/>
              </a:stretch>
            </p:blipFill>
            <p:spPr>
              <a:xfrm>
                <a:off x="1151183" y="4834075"/>
                <a:ext cx="7277040" cy="351360"/>
              </a:xfrm>
              <a:prstGeom prst="rect">
                <a:avLst/>
              </a:prstGeom>
            </p:spPr>
          </p:pic>
        </mc:Fallback>
      </mc:AlternateContent>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82DCEB-F7AB-8DAF-C785-833D9D4B24E1}"/>
              </a:ext>
            </a:extLst>
          </p:cNvPr>
          <p:cNvSpPr>
            <a:spLocks noGrp="1"/>
          </p:cNvSpPr>
          <p:nvPr>
            <p:ph type="title"/>
          </p:nvPr>
        </p:nvSpPr>
        <p:spPr/>
        <p:txBody>
          <a:bodyPr/>
          <a:lstStyle/>
          <a:p>
            <a:r>
              <a:rPr lang="zh-CN" altLang="en-US">
                <a:effectLst/>
              </a:rPr>
              <a:t>练习（小组）</a:t>
            </a:r>
          </a:p>
        </p:txBody>
      </p:sp>
      <p:sp>
        <p:nvSpPr>
          <p:cNvPr id="90114" name="内容占位符 2">
            <a:extLst>
              <a:ext uri="{FF2B5EF4-FFF2-40B4-BE49-F238E27FC236}">
                <a16:creationId xmlns:a16="http://schemas.microsoft.com/office/drawing/2014/main" id="{35308470-4724-7547-2493-7350D88D78C2}"/>
              </a:ext>
            </a:extLst>
          </p:cNvPr>
          <p:cNvSpPr>
            <a:spLocks noGrp="1" noChangeArrowheads="1"/>
          </p:cNvSpPr>
          <p:nvPr>
            <p:ph idx="1"/>
          </p:nvPr>
        </p:nvSpPr>
        <p:spPr/>
        <p:txBody>
          <a:bodyPr/>
          <a:lstStyle/>
          <a:p>
            <a:r>
              <a:rPr lang="zh-CN" altLang="en-US"/>
              <a:t>设计一款交互式产品（软件或设备）</a:t>
            </a:r>
            <a:endParaRPr lang="en-US" altLang="zh-CN"/>
          </a:p>
          <a:p>
            <a:endParaRPr lang="en-US" altLang="zh-CN"/>
          </a:p>
          <a:p>
            <a:r>
              <a:rPr lang="zh-CN" altLang="en-US"/>
              <a:t>为什么设计它？</a:t>
            </a:r>
            <a:endParaRPr lang="en-US" altLang="zh-CN"/>
          </a:p>
          <a:p>
            <a:r>
              <a:rPr lang="zh-CN" altLang="en-US"/>
              <a:t>说明它支持用户什么任务</a:t>
            </a:r>
            <a:endParaRPr lang="en-US" altLang="zh-CN"/>
          </a:p>
          <a:p>
            <a:r>
              <a:rPr lang="zh-CN" altLang="en-US"/>
              <a:t>最终用户是谁（用户特征）？</a:t>
            </a:r>
            <a:endParaRPr lang="en-US" altLang="zh-CN"/>
          </a:p>
          <a:p>
            <a:r>
              <a:rPr lang="zh-CN" altLang="en-US"/>
              <a:t>用原型表示设计的概念模型</a:t>
            </a:r>
            <a:endParaRPr lang="en-US" altLang="zh-CN"/>
          </a:p>
          <a:p>
            <a:r>
              <a:rPr lang="zh-CN" altLang="en-US"/>
              <a:t>演示原型使用过程，说明未来用户如何使用该产品完成任务（可用情节辅助）</a:t>
            </a:r>
          </a:p>
        </p:txBody>
      </p:sp>
      <p:sp>
        <p:nvSpPr>
          <p:cNvPr id="90115" name="灯片编号占位符 3">
            <a:extLst>
              <a:ext uri="{FF2B5EF4-FFF2-40B4-BE49-F238E27FC236}">
                <a16:creationId xmlns:a16="http://schemas.microsoft.com/office/drawing/2014/main" id="{C7723777-9D95-17B4-9D7C-752AD4B5F0B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8C8CF331-9AF8-4BFC-B269-39A1A2F0CF24}" type="slidenum">
              <a:rPr lang="en-US" altLang="zh-CN" sz="1200">
                <a:solidFill>
                  <a:srgbClr val="B5A788"/>
                </a:solidFill>
              </a:rPr>
              <a:pPr/>
              <a:t>78</a:t>
            </a:fld>
            <a:endParaRPr lang="en-US" altLang="zh-CN" sz="1200">
              <a:solidFill>
                <a:srgbClr val="B5A788"/>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3">
            <a:extLst>
              <a:ext uri="{FF2B5EF4-FFF2-40B4-BE49-F238E27FC236}">
                <a16:creationId xmlns:a16="http://schemas.microsoft.com/office/drawing/2014/main" id="{861ED01B-5192-A553-865C-F2197596EE40}"/>
              </a:ext>
            </a:extLst>
          </p:cNvPr>
          <p:cNvSpPr>
            <a:spLocks noGrp="1" noChangeArrowheads="1"/>
          </p:cNvSpPr>
          <p:nvPr>
            <p:ph idx="1"/>
          </p:nvPr>
        </p:nvSpPr>
        <p:spPr>
          <a:xfrm>
            <a:off x="423863" y="414338"/>
            <a:ext cx="8720137" cy="4800600"/>
          </a:xfrm>
        </p:spPr>
        <p:txBody>
          <a:bodyPr/>
          <a:lstStyle/>
          <a:p>
            <a:pPr eaLnBrk="1" hangingPunct="1"/>
            <a:r>
              <a:rPr lang="en-US" altLang="zh-CN"/>
              <a:t>Physical information models</a:t>
            </a:r>
          </a:p>
          <a:p>
            <a:pPr lvl="1" eaLnBrk="1" hangingPunct="1"/>
            <a:r>
              <a:rPr lang="en-US" altLang="zh-CN"/>
              <a:t>Such models employed conventional data structures and other programming constructs to model an application in terms of records, strings, arrays, lists, variable names, B-trees, and the like. The main drawback of such models is that they force on the programmer/modeler two sets of conflicting concerns, one related to computational efficiency, and the other to the quality of the application model. For example, if one chooses to model persons in the application in terms of 8-character strings and structure an information base in terms of a B-tree, these choices are driven by efficiency considerations and have nothing to do with the application.</a:t>
            </a:r>
          </a:p>
        </p:txBody>
      </p:sp>
      <p:sp>
        <p:nvSpPr>
          <p:cNvPr id="91138" name="灯片编号占位符 3">
            <a:extLst>
              <a:ext uri="{FF2B5EF4-FFF2-40B4-BE49-F238E27FC236}">
                <a16:creationId xmlns:a16="http://schemas.microsoft.com/office/drawing/2014/main" id="{7F87C910-65B7-D31E-FCF3-44F545ACC80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F6CCF2F6-E1DA-4C7A-A417-56EF7FDEDD2B}" type="slidenum">
              <a:rPr lang="en-US" altLang="zh-CN" sz="1200">
                <a:solidFill>
                  <a:srgbClr val="B5A788"/>
                </a:solidFill>
              </a:rPr>
              <a:pPr/>
              <a:t>79</a:t>
            </a:fld>
            <a:endParaRPr lang="en-US" altLang="zh-CN" sz="1200">
              <a:solidFill>
                <a:srgbClr val="B5A788"/>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a:extLst>
              <a:ext uri="{FF2B5EF4-FFF2-40B4-BE49-F238E27FC236}">
                <a16:creationId xmlns:a16="http://schemas.microsoft.com/office/drawing/2014/main" id="{E4BBFEA7-3F22-07FC-55FB-F0B06F01F7E4}"/>
              </a:ext>
            </a:extLst>
          </p:cNvPr>
          <p:cNvSpPr>
            <a:spLocks noGrp="1"/>
          </p:cNvSpPr>
          <p:nvPr>
            <p:ph type="title"/>
          </p:nvPr>
        </p:nvSpPr>
        <p:spPr/>
        <p:txBody>
          <a:bodyPr/>
          <a:lstStyle/>
          <a:p>
            <a:pPr eaLnBrk="1" fontAlgn="auto" hangingPunct="1">
              <a:spcAft>
                <a:spcPts val="0"/>
              </a:spcAft>
              <a:defRPr/>
            </a:pPr>
            <a:r>
              <a:rPr lang="zh-CN" altLang="en-US">
                <a:solidFill>
                  <a:schemeClr val="tx2">
                    <a:satMod val="130000"/>
                  </a:schemeClr>
                </a:solidFill>
              </a:rPr>
              <a:t>原型的形式</a:t>
            </a:r>
          </a:p>
        </p:txBody>
      </p:sp>
      <p:pic>
        <p:nvPicPr>
          <p:cNvPr id="18434" name="Picture 3">
            <a:extLst>
              <a:ext uri="{FF2B5EF4-FFF2-40B4-BE49-F238E27FC236}">
                <a16:creationId xmlns:a16="http://schemas.microsoft.com/office/drawing/2014/main" id="{A3598101-D368-22ED-3076-C0C366CB8A0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357688" y="785813"/>
            <a:ext cx="4716462" cy="3055937"/>
          </a:xfrm>
        </p:spPr>
      </p:pic>
      <p:sp>
        <p:nvSpPr>
          <p:cNvPr id="18435" name="灯片编号占位符 3">
            <a:extLst>
              <a:ext uri="{FF2B5EF4-FFF2-40B4-BE49-F238E27FC236}">
                <a16:creationId xmlns:a16="http://schemas.microsoft.com/office/drawing/2014/main" id="{CF9363CC-97D0-45BE-9EC4-7198892C6BD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CE8CAC41-E1C7-45BC-A6FC-1DF330AFA279}" type="slidenum">
              <a:rPr lang="en-US" altLang="zh-CN" sz="1200">
                <a:solidFill>
                  <a:srgbClr val="B5A788"/>
                </a:solidFill>
              </a:rPr>
              <a:pPr/>
              <a:t>8</a:t>
            </a:fld>
            <a:endParaRPr lang="en-US" altLang="zh-CN" sz="1200">
              <a:solidFill>
                <a:srgbClr val="B5A788"/>
              </a:solidFill>
            </a:endParaRPr>
          </a:p>
        </p:txBody>
      </p:sp>
      <p:pic>
        <p:nvPicPr>
          <p:cNvPr id="18436" name="Picture 2" descr="http://image.woshipm.com/wp-files/2014/01/54.jpg">
            <a:extLst>
              <a:ext uri="{FF2B5EF4-FFF2-40B4-BE49-F238E27FC236}">
                <a16:creationId xmlns:a16="http://schemas.microsoft.com/office/drawing/2014/main" id="{2287E40F-069B-438C-DD73-5E4648F9A6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188" y="3429000"/>
            <a:ext cx="3929062" cy="294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TextBox 6">
            <a:extLst>
              <a:ext uri="{FF2B5EF4-FFF2-40B4-BE49-F238E27FC236}">
                <a16:creationId xmlns:a16="http://schemas.microsoft.com/office/drawing/2014/main" id="{0441F0E8-DD33-E9F6-4066-24DA8C2CA292}"/>
              </a:ext>
            </a:extLst>
          </p:cNvPr>
          <p:cNvSpPr txBox="1">
            <a:spLocks noChangeArrowheads="1"/>
          </p:cNvSpPr>
          <p:nvPr/>
        </p:nvSpPr>
        <p:spPr bwMode="auto">
          <a:xfrm>
            <a:off x="785813" y="1785938"/>
            <a:ext cx="32861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en-US" sz="2800" b="1">
                <a:latin typeface="华文中宋" panose="02010600040101010101" pitchFamily="2" charset="-122"/>
                <a:ea typeface="华文中宋" panose="02010600040101010101" pitchFamily="2" charset="-122"/>
              </a:rPr>
              <a:t>草图</a:t>
            </a:r>
            <a:r>
              <a:rPr lang="en-US" altLang="zh-CN" sz="2800" b="1">
                <a:latin typeface="华文中宋" panose="02010600040101010101" pitchFamily="2" charset="-122"/>
                <a:ea typeface="华文中宋" panose="02010600040101010101" pitchFamily="2" charset="-122"/>
              </a:rPr>
              <a:t>/</a:t>
            </a:r>
            <a:r>
              <a:rPr lang="zh-CN" altLang="en-US" sz="2800" b="1">
                <a:latin typeface="华文中宋" panose="02010600040101010101" pitchFamily="2" charset="-122"/>
                <a:ea typeface="华文中宋" panose="02010600040101010101" pitchFamily="2" charset="-122"/>
              </a:rPr>
              <a:t>线框图</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EB457F64-227F-E86D-1B91-9A466AD70CC1}"/>
              </a:ext>
            </a:extLst>
          </p:cNvPr>
          <p:cNvSpPr>
            <a:spLocks noGrp="1" noChangeArrowheads="1"/>
          </p:cNvSpPr>
          <p:nvPr>
            <p:ph type="title"/>
          </p:nvPr>
        </p:nvSpPr>
        <p:spPr/>
        <p:txBody>
          <a:bodyPr/>
          <a:lstStyle/>
          <a:p>
            <a:pPr eaLnBrk="1" fontAlgn="auto" hangingPunct="1">
              <a:spcAft>
                <a:spcPts val="0"/>
              </a:spcAft>
              <a:defRPr/>
            </a:pPr>
            <a:endParaRPr lang="zh-CN" altLang="zh-CN">
              <a:solidFill>
                <a:schemeClr val="tx2">
                  <a:satMod val="130000"/>
                </a:schemeClr>
              </a:solidFill>
            </a:endParaRPr>
          </a:p>
        </p:txBody>
      </p:sp>
      <p:sp>
        <p:nvSpPr>
          <p:cNvPr id="92162" name="Rectangle 3">
            <a:extLst>
              <a:ext uri="{FF2B5EF4-FFF2-40B4-BE49-F238E27FC236}">
                <a16:creationId xmlns:a16="http://schemas.microsoft.com/office/drawing/2014/main" id="{9BB8275C-89AB-EB08-4DF0-567743997E0A}"/>
              </a:ext>
            </a:extLst>
          </p:cNvPr>
          <p:cNvSpPr>
            <a:spLocks noGrp="1" noChangeArrowheads="1"/>
          </p:cNvSpPr>
          <p:nvPr>
            <p:ph idx="1"/>
          </p:nvPr>
        </p:nvSpPr>
        <p:spPr/>
        <p:txBody>
          <a:bodyPr/>
          <a:lstStyle/>
          <a:p>
            <a:pPr eaLnBrk="1" hangingPunct="1"/>
            <a:r>
              <a:rPr lang="en-US" altLang="zh-CN"/>
              <a:t>Logical information models</a:t>
            </a:r>
          </a:p>
          <a:p>
            <a:pPr lvl="1" eaLnBrk="1" hangingPunct="1"/>
            <a:r>
              <a:rPr lang="en-US" altLang="zh-CN"/>
              <a:t>The early ’70s saw several proposals for logical data model which offered abstract mathematical symbol structures (e.g. sets, arrays, relations) for modeling purposes, hiding the implementation details from the user. The relational and network models for databases are good examples of logical models. Such models free the modeler from implementation concerns, so that she can focus on modeling ones. For instance, once the modeler has chosen the relational model, she can go ahead and use tables to build an information base, without any regard to how these tables are physically implemented. Unfortunately, logical symbol structures are flat and unintuitive as to how they should be used for modeling purposes</a:t>
            </a:r>
          </a:p>
        </p:txBody>
      </p:sp>
      <p:sp>
        <p:nvSpPr>
          <p:cNvPr id="92163" name="灯片编号占位符 3">
            <a:extLst>
              <a:ext uri="{FF2B5EF4-FFF2-40B4-BE49-F238E27FC236}">
                <a16:creationId xmlns:a16="http://schemas.microsoft.com/office/drawing/2014/main" id="{C2E8D811-5AAA-7597-D968-224360C0371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C5F0A47E-1E65-40E8-9FD8-3B3714F22089}" type="slidenum">
              <a:rPr lang="en-US" altLang="zh-CN" sz="1200">
                <a:solidFill>
                  <a:srgbClr val="B5A788"/>
                </a:solidFill>
              </a:rPr>
              <a:pPr/>
              <a:t>80</a:t>
            </a:fld>
            <a:endParaRPr lang="en-US" altLang="zh-CN" sz="1200">
              <a:solidFill>
                <a:srgbClr val="B5A788"/>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379146D7-8CED-A13D-7FCC-EFA1A2586A08}"/>
              </a:ext>
            </a:extLst>
          </p:cNvPr>
          <p:cNvSpPr>
            <a:spLocks noGrp="1" noChangeArrowheads="1"/>
          </p:cNvSpPr>
          <p:nvPr>
            <p:ph type="title"/>
          </p:nvPr>
        </p:nvSpPr>
        <p:spPr/>
        <p:txBody>
          <a:bodyPr/>
          <a:lstStyle/>
          <a:p>
            <a:pPr eaLnBrk="1" fontAlgn="auto" hangingPunct="1">
              <a:spcAft>
                <a:spcPts val="0"/>
              </a:spcAft>
              <a:defRPr/>
            </a:pPr>
            <a:endParaRPr lang="zh-CN" altLang="zh-CN">
              <a:solidFill>
                <a:schemeClr val="tx2">
                  <a:satMod val="130000"/>
                </a:schemeClr>
              </a:solidFill>
            </a:endParaRPr>
          </a:p>
        </p:txBody>
      </p:sp>
      <p:sp>
        <p:nvSpPr>
          <p:cNvPr id="93186" name="Rectangle 3">
            <a:extLst>
              <a:ext uri="{FF2B5EF4-FFF2-40B4-BE49-F238E27FC236}">
                <a16:creationId xmlns:a16="http://schemas.microsoft.com/office/drawing/2014/main" id="{4BBB95BB-6DD0-9639-44E6-01CCF1BBCF02}"/>
              </a:ext>
            </a:extLst>
          </p:cNvPr>
          <p:cNvSpPr>
            <a:spLocks noGrp="1" noChangeArrowheads="1"/>
          </p:cNvSpPr>
          <p:nvPr>
            <p:ph idx="1"/>
          </p:nvPr>
        </p:nvSpPr>
        <p:spPr/>
        <p:txBody>
          <a:bodyPr/>
          <a:lstStyle/>
          <a:p>
            <a:pPr eaLnBrk="1" hangingPunct="1"/>
            <a:r>
              <a:rPr lang="en-US" altLang="zh-CN"/>
              <a:t>Conceptual information models </a:t>
            </a:r>
          </a:p>
          <a:p>
            <a:pPr lvl="1" eaLnBrk="1" hangingPunct="1"/>
            <a:r>
              <a:rPr lang="en-US" altLang="zh-CN"/>
              <a:t>New proposals for information models offer more expressive facilities for modeling applications and structuring information bases. These models offer semantic terms for modeling an application, such as Entity, Activity, Agent, and Goal. Moreover, they offer means for organizing  information in terms of abstraction mechanisms which are often inspired by Cognitive Science, such as generalization, aggregation and classification. Such models are supposed to model an application more directly and naturally.</a:t>
            </a:r>
          </a:p>
        </p:txBody>
      </p:sp>
      <p:sp>
        <p:nvSpPr>
          <p:cNvPr id="93187" name="灯片编号占位符 3">
            <a:extLst>
              <a:ext uri="{FF2B5EF4-FFF2-40B4-BE49-F238E27FC236}">
                <a16:creationId xmlns:a16="http://schemas.microsoft.com/office/drawing/2014/main" id="{D2448321-5F84-3AFF-0A7E-D0886C19BA0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1501972E-1D4F-465F-A38F-8E0543BE32C6}" type="slidenum">
              <a:rPr lang="en-US" altLang="zh-CN" sz="1200">
                <a:solidFill>
                  <a:srgbClr val="B5A788"/>
                </a:solidFill>
              </a:rPr>
              <a:pPr/>
              <a:t>81</a:t>
            </a:fld>
            <a:endParaRPr lang="en-US" altLang="zh-CN" sz="1200">
              <a:solidFill>
                <a:srgbClr val="B5A788"/>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a:extLst>
              <a:ext uri="{FF2B5EF4-FFF2-40B4-BE49-F238E27FC236}">
                <a16:creationId xmlns:a16="http://schemas.microsoft.com/office/drawing/2014/main" id="{21D7CCFB-8835-4448-A0AA-00D3172E1A41}"/>
              </a:ext>
            </a:extLst>
          </p:cNvPr>
          <p:cNvSpPr>
            <a:spLocks noGrp="1"/>
          </p:cNvSpPr>
          <p:nvPr>
            <p:ph type="title"/>
          </p:nvPr>
        </p:nvSpPr>
        <p:spPr/>
        <p:txBody>
          <a:bodyPr/>
          <a:lstStyle/>
          <a:p>
            <a:pPr eaLnBrk="1" fontAlgn="auto" hangingPunct="1">
              <a:spcAft>
                <a:spcPts val="0"/>
              </a:spcAft>
              <a:defRPr/>
            </a:pPr>
            <a:endParaRPr lang="zh-CN" altLang="en-US" dirty="0">
              <a:solidFill>
                <a:schemeClr val="tx2">
                  <a:satMod val="130000"/>
                </a:schemeClr>
              </a:solidFill>
            </a:endParaRPr>
          </a:p>
        </p:txBody>
      </p:sp>
      <p:sp>
        <p:nvSpPr>
          <p:cNvPr id="19458" name="内容占位符 2">
            <a:extLst>
              <a:ext uri="{FF2B5EF4-FFF2-40B4-BE49-F238E27FC236}">
                <a16:creationId xmlns:a16="http://schemas.microsoft.com/office/drawing/2014/main" id="{659A6568-3D68-5297-E015-3071A147D44D}"/>
              </a:ext>
            </a:extLst>
          </p:cNvPr>
          <p:cNvSpPr>
            <a:spLocks noGrp="1" noChangeArrowheads="1"/>
          </p:cNvSpPr>
          <p:nvPr>
            <p:ph idx="1"/>
          </p:nvPr>
        </p:nvSpPr>
        <p:spPr>
          <a:xfrm>
            <a:off x="957263" y="1609725"/>
            <a:ext cx="8329612" cy="4846638"/>
          </a:xfrm>
        </p:spPr>
        <p:txBody>
          <a:bodyPr/>
          <a:lstStyle/>
          <a:p>
            <a:pPr marL="342900" lvl="1" indent="-342900" eaLnBrk="1" hangingPunct="1">
              <a:buFont typeface="Wingdings 2" panose="05020102010507070707" pitchFamily="18" charset="2"/>
              <a:buChar char=""/>
            </a:pPr>
            <a:r>
              <a:rPr lang="zh-CN" altLang="en-US" b="1"/>
              <a:t>故事串联图板</a:t>
            </a:r>
          </a:p>
          <a:p>
            <a:pPr eaLnBrk="1" hangingPunct="1">
              <a:buFont typeface="Wingdings 3" panose="05040102010807070707" pitchFamily="18" charset="2"/>
              <a:buNone/>
            </a:pPr>
            <a:r>
              <a:rPr lang="zh-CN" altLang="en-US" sz="2800" b="1"/>
              <a:t>    </a:t>
            </a:r>
            <a:endParaRPr lang="en-US" altLang="zh-CN" sz="2800" b="1"/>
          </a:p>
          <a:p>
            <a:pPr eaLnBrk="1" hangingPunct="1">
              <a:buFont typeface="Wingdings 3" panose="05040102010807070707" pitchFamily="18" charset="2"/>
              <a:buNone/>
            </a:pPr>
            <a:endParaRPr lang="en-US" altLang="zh-CN" sz="2800" b="1"/>
          </a:p>
          <a:p>
            <a:pPr eaLnBrk="1" hangingPunct="1">
              <a:buFont typeface="Wingdings 3" panose="05040102010807070707" pitchFamily="18" charset="2"/>
              <a:buNone/>
            </a:pPr>
            <a:endParaRPr lang="en-US" altLang="zh-CN" sz="2800" b="1"/>
          </a:p>
          <a:p>
            <a:pPr eaLnBrk="1" hangingPunct="1">
              <a:buFont typeface="Wingdings 3" panose="05040102010807070707" pitchFamily="18" charset="2"/>
              <a:buNone/>
            </a:pPr>
            <a:endParaRPr lang="en-US" altLang="zh-CN" sz="2800" b="1"/>
          </a:p>
          <a:p>
            <a:pPr eaLnBrk="1" hangingPunct="1">
              <a:buFont typeface="Wingdings 3" panose="05040102010807070707" pitchFamily="18" charset="2"/>
              <a:buNone/>
            </a:pPr>
            <a:endParaRPr lang="en-US" altLang="zh-CN" sz="2800" b="1"/>
          </a:p>
          <a:p>
            <a:pPr eaLnBrk="1" hangingPunct="1">
              <a:buFont typeface="Wingdings 3" panose="05040102010807070707" pitchFamily="18" charset="2"/>
              <a:buNone/>
            </a:pPr>
            <a:r>
              <a:rPr lang="zh-CN" altLang="en-US" sz="2800" b="1"/>
              <a:t>一系列类似卡通的             一系列类似卡通的场景</a:t>
            </a:r>
            <a:endParaRPr lang="zh-CN" altLang="en-US" sz="2800"/>
          </a:p>
          <a:p>
            <a:pPr eaLnBrk="1" hangingPunct="1">
              <a:buFont typeface="Wingdings 3" panose="05040102010807070707" pitchFamily="18" charset="2"/>
              <a:buNone/>
            </a:pPr>
            <a:endParaRPr lang="zh-CN" altLang="en-US" sz="2800"/>
          </a:p>
        </p:txBody>
      </p:sp>
      <p:sp>
        <p:nvSpPr>
          <p:cNvPr id="19459" name="灯片编号占位符 3">
            <a:extLst>
              <a:ext uri="{FF2B5EF4-FFF2-40B4-BE49-F238E27FC236}">
                <a16:creationId xmlns:a16="http://schemas.microsoft.com/office/drawing/2014/main" id="{940582FF-ACD6-65C4-01C1-E40206F94EC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ctr">
              <a:defRPr sz="2400">
                <a:solidFill>
                  <a:schemeClr val="tx1"/>
                </a:solidFill>
                <a:latin typeface="Times New Roman" panose="02020603050405020304" pitchFamily="18" charset="0"/>
                <a:ea typeface="宋体" panose="02010600030101010101" pitchFamily="2" charset="-122"/>
              </a:defRPr>
            </a:lvl1pPr>
            <a:lvl2pPr algn="ctr">
              <a:defRPr sz="2400">
                <a:solidFill>
                  <a:schemeClr val="tx1"/>
                </a:solidFill>
                <a:latin typeface="Times New Roman" panose="02020603050405020304" pitchFamily="18" charset="0"/>
                <a:ea typeface="宋体" panose="02010600030101010101" pitchFamily="2" charset="-122"/>
              </a:defRPr>
            </a:lvl2pPr>
            <a:lvl3pPr algn="ctr">
              <a:defRPr sz="2400">
                <a:solidFill>
                  <a:schemeClr val="tx1"/>
                </a:solidFill>
                <a:latin typeface="Times New Roman" panose="02020603050405020304" pitchFamily="18" charset="0"/>
                <a:ea typeface="宋体" panose="02010600030101010101" pitchFamily="2" charset="-122"/>
              </a:defRPr>
            </a:lvl3pPr>
            <a:lvl4pPr algn="ctr">
              <a:defRPr sz="2400">
                <a:solidFill>
                  <a:schemeClr val="tx1"/>
                </a:solidFill>
                <a:latin typeface="Times New Roman" panose="02020603050405020304" pitchFamily="18" charset="0"/>
                <a:ea typeface="宋体" panose="02010600030101010101" pitchFamily="2" charset="-122"/>
              </a:defRPr>
            </a:lvl4pPr>
            <a:lvl5pPr algn="ctr">
              <a:defRPr sz="2400">
                <a:solidFill>
                  <a:schemeClr val="tx1"/>
                </a:solidFill>
                <a:latin typeface="Times New Roman" panose="02020603050405020304" pitchFamily="18" charset="0"/>
                <a:ea typeface="宋体" panose="02010600030101010101" pitchFamily="2" charset="-122"/>
              </a:defRPr>
            </a:lvl5pPr>
            <a:lvl6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algn="ct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fld id="{C1989F89-2731-4AF1-9BD1-1CFE1BE15446}" type="slidenum">
              <a:rPr lang="en-US" altLang="zh-CN" sz="1200">
                <a:solidFill>
                  <a:srgbClr val="B5A788"/>
                </a:solidFill>
              </a:rPr>
              <a:pPr/>
              <a:t>9</a:t>
            </a:fld>
            <a:endParaRPr lang="en-US" altLang="zh-CN" sz="1200">
              <a:solidFill>
                <a:srgbClr val="B5A788"/>
              </a:solidFill>
            </a:endParaRPr>
          </a:p>
        </p:txBody>
      </p:sp>
      <p:pic>
        <p:nvPicPr>
          <p:cNvPr id="19460" name="Picture 2" descr="https://timgsa.baidu.com/timg?image&amp;quality=80&amp;size=b9999_10000&amp;sec=1495199700929&amp;di=08858c57aec592bb0151d9eaddcbe851&amp;imgtype=0&amp;src=http%3A%2F%2Fwww.uxmag.com%2Fsites%2Fdefault%2Ffiles%2Fuploads%2Fbuley-ux-team-of-one%2FUXTOO-06.png">
            <a:extLst>
              <a:ext uri="{FF2B5EF4-FFF2-40B4-BE49-F238E27FC236}">
                <a16:creationId xmlns:a16="http://schemas.microsoft.com/office/drawing/2014/main" id="{199A1A4A-D5C7-8EE7-7A47-1BB400E7A2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92450"/>
            <a:ext cx="4857750" cy="376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6" descr="https://timgsa.baidu.com/timg?image&amp;quality=80&amp;size=b9999_10000&amp;sec=1495794799&amp;di=e9c4c3e47ac68dffc44170eab26d29c3&amp;imgtype=jpg&amp;er=1&amp;src=http%3A%2F%2Fs1.sinaimg.cn%2Fmiddle%2F788d9187h9e8394895340%26amp%3B690">
            <a:extLst>
              <a:ext uri="{FF2B5EF4-FFF2-40B4-BE49-F238E27FC236}">
                <a16:creationId xmlns:a16="http://schemas.microsoft.com/office/drawing/2014/main" id="{D6EFC92A-52CE-18C6-AD96-84506177D9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6913" y="0"/>
            <a:ext cx="4637087" cy="334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夏至">
  <a:themeElements>
    <a:clrScheme name="夏至">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夏至">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夏至">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Solstice</Template>
  <TotalTime>284</TotalTime>
  <Words>5588</Words>
  <Application>Microsoft Office PowerPoint</Application>
  <PresentationFormat>On-screen Show (4:3)</PresentationFormat>
  <Paragraphs>740</Paragraphs>
  <Slides>81</Slides>
  <Notes>0</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2</vt:i4>
      </vt:variant>
      <vt:variant>
        <vt:lpstr>Slide Titles</vt:lpstr>
      </vt:variant>
      <vt:variant>
        <vt:i4>81</vt:i4>
      </vt:variant>
    </vt:vector>
  </HeadingPairs>
  <TitlesOfParts>
    <vt:vector size="94" baseType="lpstr">
      <vt:lpstr>华文中宋</vt:lpstr>
      <vt:lpstr>微软雅黑</vt:lpstr>
      <vt:lpstr>黑体</vt:lpstr>
      <vt:lpstr>Arial</vt:lpstr>
      <vt:lpstr>Gill Sans MT</vt:lpstr>
      <vt:lpstr>Times New Roman</vt:lpstr>
      <vt:lpstr>Verdana</vt:lpstr>
      <vt:lpstr>Wingdings</vt:lpstr>
      <vt:lpstr>Wingdings 2</vt:lpstr>
      <vt:lpstr>Wingdings 3</vt:lpstr>
      <vt:lpstr>夏至</vt:lpstr>
      <vt:lpstr>Microsoft Visio 2003-2010 Drawing</vt:lpstr>
      <vt:lpstr>Equation.3</vt:lpstr>
      <vt:lpstr>交互设计—超越人机交互   </vt:lpstr>
      <vt:lpstr>第8章 设计、原型建立与构造</vt:lpstr>
      <vt:lpstr>8.1 引言</vt:lpstr>
      <vt:lpstr>8.1 引言</vt:lpstr>
      <vt:lpstr>8.2 建立和构造原型</vt:lpstr>
      <vt:lpstr>8.2.1 什么是原型</vt:lpstr>
      <vt:lpstr>原型</vt:lpstr>
      <vt:lpstr>原型的形式</vt:lpstr>
      <vt:lpstr>PowerPoint Presentation</vt:lpstr>
      <vt:lpstr>PowerPoint Presentation</vt:lpstr>
      <vt:lpstr>PowerPoint Presentation</vt:lpstr>
      <vt:lpstr>8.2.2 为什么要建立原型</vt:lpstr>
      <vt:lpstr>PowerPoint Presentation</vt:lpstr>
      <vt:lpstr>8.2.3 低保真（low-fidelity）原型</vt:lpstr>
      <vt:lpstr>8.2.3 低保真（low-fidelity）原型</vt:lpstr>
      <vt:lpstr>8.2.3 低保真（low-fidelity）原型</vt:lpstr>
      <vt:lpstr>PowerPoint Presentation</vt:lpstr>
      <vt:lpstr>8.2.3 低保真（low-fidelity）原型</vt:lpstr>
      <vt:lpstr>8.2.3 低保真（low-fidelity）原型</vt:lpstr>
      <vt:lpstr>8.2.4 高保真（high-fidelity）原型</vt:lpstr>
      <vt:lpstr>低保真原型与高保真原型比较</vt:lpstr>
      <vt:lpstr>低保真原型与高保真原型比较</vt:lpstr>
      <vt:lpstr>8.2.5 原型建立中的折衷</vt:lpstr>
      <vt:lpstr>PowerPoint Presentation</vt:lpstr>
      <vt:lpstr>8.2.5 原型建立中的折衷</vt:lpstr>
      <vt:lpstr>8.2.6 构造：从设计到实现</vt:lpstr>
      <vt:lpstr>8.3 概念设计：从需求到初始设计</vt:lpstr>
      <vt:lpstr>8.3 概念设计：从需求到初始设计</vt:lpstr>
      <vt:lpstr>8.3.1 开发概念模型的三个方面</vt:lpstr>
      <vt:lpstr>8.3.1 开发概念模型的三个方面</vt:lpstr>
      <vt:lpstr>8.3.1 开发概念模型的三个方面</vt:lpstr>
      <vt:lpstr>8.3.1 开发概念模型的三个方面</vt:lpstr>
      <vt:lpstr>8.3.1 开发概念模型的三个方面</vt:lpstr>
      <vt:lpstr>8.3.1 开发概念模型的三个方面</vt:lpstr>
      <vt:lpstr>8.3.1 开发概念模型的三个方面</vt:lpstr>
      <vt:lpstr>8.3.1 开发概念模型的三个方面</vt:lpstr>
      <vt:lpstr>8.3.1 开发概念模型的三个方面</vt:lpstr>
      <vt:lpstr>8.3.2 充实概念模型</vt:lpstr>
      <vt:lpstr>8.3.2 充实概念模型</vt:lpstr>
      <vt:lpstr>8.3.2 充实概念模型</vt:lpstr>
      <vt:lpstr>8.3.2 充实概念模型</vt:lpstr>
      <vt:lpstr>8.3.3 在概念设计中使用情节</vt:lpstr>
      <vt:lpstr>8.3.3 在概念设计中使用情节</vt:lpstr>
      <vt:lpstr>8.3.3 在概念设计中使用情节</vt:lpstr>
      <vt:lpstr>8.3.3 在概念设计中使用情节</vt:lpstr>
      <vt:lpstr>8.3.3 在概念设计中使用情节</vt:lpstr>
      <vt:lpstr>8.3.4 在概念设计中使用原型</vt:lpstr>
      <vt:lpstr>PowerPoint Presentation</vt:lpstr>
      <vt:lpstr>8.3.4 在概念设计中使用原型</vt:lpstr>
      <vt:lpstr>8.3.4 在概念设计中使用原型</vt:lpstr>
      <vt:lpstr>8.3.4 在概念设计中使用原型</vt:lpstr>
      <vt:lpstr>8.3.4 在概念设计中使用原型</vt:lpstr>
      <vt:lpstr>8.3.4 在概念设计中使用原型</vt:lpstr>
      <vt:lpstr>8.4 物理设计：具体化</vt:lpstr>
      <vt:lpstr>8.4.1 物理设计指南</vt:lpstr>
      <vt:lpstr>8.4.1 物理设计指南</vt:lpstr>
      <vt:lpstr>8.4.1 物理设计指南</vt:lpstr>
      <vt:lpstr>8.4.1 物理设计指南</vt:lpstr>
      <vt:lpstr>8.4.1 物理设计指南</vt:lpstr>
      <vt:lpstr>8.4.2 不同类型的Widget</vt:lpstr>
      <vt:lpstr>8.4.2 不同类型的Widget</vt:lpstr>
      <vt:lpstr>8.4.2 不同类型的Widget</vt:lpstr>
      <vt:lpstr>8.4.2 不同类型的Widget</vt:lpstr>
      <vt:lpstr>8.4.2 不同类型的Widget</vt:lpstr>
      <vt:lpstr>8.4.2 不同类型的Widget</vt:lpstr>
      <vt:lpstr>8.4.2 不同类型的Widget</vt:lpstr>
      <vt:lpstr>8.4.2 不同类型的Widget</vt:lpstr>
      <vt:lpstr>8.4.2 不同类型的Widget</vt:lpstr>
      <vt:lpstr>8.5 工具支持</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小结</vt:lpstr>
      <vt:lpstr>练习（小组）</vt:lpstr>
      <vt:lpstr>PowerPoint Presentation</vt:lpstr>
      <vt:lpstr>PowerPoint Presentation</vt:lpstr>
      <vt:lpstr>PowerPoint Presentation</vt:lpstr>
    </vt:vector>
  </TitlesOfParts>
  <Company>Hua House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交互设计—超越人机交互</dc:title>
  <dc:creator>Qingyi Hua</dc:creator>
  <cp:lastModifiedBy>X.T. Sun</cp:lastModifiedBy>
  <cp:revision>613</cp:revision>
  <dcterms:created xsi:type="dcterms:W3CDTF">2007-07-18T06:13:16Z</dcterms:created>
  <dcterms:modified xsi:type="dcterms:W3CDTF">2024-04-23T10:52:56Z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